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7"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Lst>
  <p:sldSz cy="5143500" cx="9144000"/>
  <p:notesSz cx="6858000" cy="9144000"/>
  <p:embeddedFontLst>
    <p:embeddedFont>
      <p:font typeface="Lato"/>
      <p:regular r:id="rId59"/>
      <p:bold r:id="rId60"/>
      <p:italic r:id="rId61"/>
      <p:boldItalic r:id="rId62"/>
    </p:embeddedFont>
    <p:embeddedFont>
      <p:font typeface="Bebas Neue"/>
      <p:regular r:id="rId63"/>
    </p:embeddedFont>
    <p:embeddedFont>
      <p:font typeface="Exo"/>
      <p:regular r:id="rId64"/>
      <p:bold r:id="rId65"/>
      <p:italic r:id="rId66"/>
      <p:boldItalic r:id="rId67"/>
    </p:embeddedFont>
    <p:embeddedFont>
      <p:font typeface="Exo ExtraBold"/>
      <p:bold r:id="rId68"/>
      <p:boldItalic r:id="rId6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E12E62A2-F07F-4756-B80C-AFF30FB17CD3}">
  <a:tblStyle styleId="{E12E62A2-F07F-4756-B80C-AFF30FB17CD3}"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B33521B0-A2D3-4618-8681-791658774044}" styleName="Table_1">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Lato-boldItalic.fntdata"/><Relationship Id="rId61" Type="http://schemas.openxmlformats.org/officeDocument/2006/relationships/font" Target="fonts/Lato-italic.fntdata"/><Relationship Id="rId20" Type="http://schemas.openxmlformats.org/officeDocument/2006/relationships/slide" Target="slides/slide15.xml"/><Relationship Id="rId64" Type="http://schemas.openxmlformats.org/officeDocument/2006/relationships/font" Target="fonts/Exo-regular.fntdata"/><Relationship Id="rId63" Type="http://schemas.openxmlformats.org/officeDocument/2006/relationships/font" Target="fonts/BebasNeue-regular.fntdata"/><Relationship Id="rId22" Type="http://schemas.openxmlformats.org/officeDocument/2006/relationships/slide" Target="slides/slide17.xml"/><Relationship Id="rId66" Type="http://schemas.openxmlformats.org/officeDocument/2006/relationships/font" Target="fonts/Exo-italic.fntdata"/><Relationship Id="rId21" Type="http://schemas.openxmlformats.org/officeDocument/2006/relationships/slide" Target="slides/slide16.xml"/><Relationship Id="rId65" Type="http://schemas.openxmlformats.org/officeDocument/2006/relationships/font" Target="fonts/Exo-bold.fntdata"/><Relationship Id="rId24" Type="http://schemas.openxmlformats.org/officeDocument/2006/relationships/slide" Target="slides/slide19.xml"/><Relationship Id="rId68" Type="http://schemas.openxmlformats.org/officeDocument/2006/relationships/font" Target="fonts/ExoExtraBold-bold.fntdata"/><Relationship Id="rId23" Type="http://schemas.openxmlformats.org/officeDocument/2006/relationships/slide" Target="slides/slide18.xml"/><Relationship Id="rId67" Type="http://schemas.openxmlformats.org/officeDocument/2006/relationships/font" Target="fonts/Exo-boldItalic.fntdata"/><Relationship Id="rId60" Type="http://schemas.openxmlformats.org/officeDocument/2006/relationships/font" Target="fonts/Lato-bold.fntdata"/><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font" Target="fonts/ExoExtraBold-boldItalic.fntdata"/><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font" Target="fonts/Lato-regular.fntdata"/><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9" name="Shape 1979"/>
        <p:cNvGrpSpPr/>
        <p:nvPr/>
      </p:nvGrpSpPr>
      <p:grpSpPr>
        <a:xfrm>
          <a:off x="0" y="0"/>
          <a:ext cx="0" cy="0"/>
          <a:chOff x="0" y="0"/>
          <a:chExt cx="0" cy="0"/>
        </a:xfrm>
      </p:grpSpPr>
      <p:sp>
        <p:nvSpPr>
          <p:cNvPr id="1980" name="Google Shape;1980;g1552522490c_0_3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1" name="Google Shape;1981;g1552522490c_0_3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5" name="Shape 2155"/>
        <p:cNvGrpSpPr/>
        <p:nvPr/>
      </p:nvGrpSpPr>
      <p:grpSpPr>
        <a:xfrm>
          <a:off x="0" y="0"/>
          <a:ext cx="0" cy="0"/>
          <a:chOff x="0" y="0"/>
          <a:chExt cx="0" cy="0"/>
        </a:xfrm>
      </p:grpSpPr>
      <p:sp>
        <p:nvSpPr>
          <p:cNvPr id="2156" name="Google Shape;2156;g2f8b3bcf406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7" name="Google Shape;2157;g2f8b3bcf406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6" name="Shape 2166"/>
        <p:cNvGrpSpPr/>
        <p:nvPr/>
      </p:nvGrpSpPr>
      <p:grpSpPr>
        <a:xfrm>
          <a:off x="0" y="0"/>
          <a:ext cx="0" cy="0"/>
          <a:chOff x="0" y="0"/>
          <a:chExt cx="0" cy="0"/>
        </a:xfrm>
      </p:grpSpPr>
      <p:sp>
        <p:nvSpPr>
          <p:cNvPr id="2167" name="Google Shape;2167;g2f8b3bcf406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8" name="Google Shape;2168;g2f8b3bcf406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7" name="Shape 2177"/>
        <p:cNvGrpSpPr/>
        <p:nvPr/>
      </p:nvGrpSpPr>
      <p:grpSpPr>
        <a:xfrm>
          <a:off x="0" y="0"/>
          <a:ext cx="0" cy="0"/>
          <a:chOff x="0" y="0"/>
          <a:chExt cx="0" cy="0"/>
        </a:xfrm>
      </p:grpSpPr>
      <p:sp>
        <p:nvSpPr>
          <p:cNvPr id="2178" name="Google Shape;2178;g30ca932b45b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9" name="Google Shape;2179;g30ca932b45b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6" name="Shape 2186"/>
        <p:cNvGrpSpPr/>
        <p:nvPr/>
      </p:nvGrpSpPr>
      <p:grpSpPr>
        <a:xfrm>
          <a:off x="0" y="0"/>
          <a:ext cx="0" cy="0"/>
          <a:chOff x="0" y="0"/>
          <a:chExt cx="0" cy="0"/>
        </a:xfrm>
      </p:grpSpPr>
      <p:sp>
        <p:nvSpPr>
          <p:cNvPr id="2187" name="Google Shape;2187;g10c9bbfca61_0_2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8" name="Google Shape;2188;g10c9bbfca61_0_2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7" name="Shape 2207"/>
        <p:cNvGrpSpPr/>
        <p:nvPr/>
      </p:nvGrpSpPr>
      <p:grpSpPr>
        <a:xfrm>
          <a:off x="0" y="0"/>
          <a:ext cx="0" cy="0"/>
          <a:chOff x="0" y="0"/>
          <a:chExt cx="0" cy="0"/>
        </a:xfrm>
      </p:grpSpPr>
      <p:sp>
        <p:nvSpPr>
          <p:cNvPr id="2208" name="Google Shape;2208;g10c9bbfca61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9" name="Google Shape;2209;g10c9bbfca61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2" name="Shape 2222"/>
        <p:cNvGrpSpPr/>
        <p:nvPr/>
      </p:nvGrpSpPr>
      <p:grpSpPr>
        <a:xfrm>
          <a:off x="0" y="0"/>
          <a:ext cx="0" cy="0"/>
          <a:chOff x="0" y="0"/>
          <a:chExt cx="0" cy="0"/>
        </a:xfrm>
      </p:grpSpPr>
      <p:sp>
        <p:nvSpPr>
          <p:cNvPr id="2223" name="Google Shape;2223;g2f8b3bcf406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4" name="Google Shape;2224;g2f8b3bcf406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6" name="Shape 2236"/>
        <p:cNvGrpSpPr/>
        <p:nvPr/>
      </p:nvGrpSpPr>
      <p:grpSpPr>
        <a:xfrm>
          <a:off x="0" y="0"/>
          <a:ext cx="0" cy="0"/>
          <a:chOff x="0" y="0"/>
          <a:chExt cx="0" cy="0"/>
        </a:xfrm>
      </p:grpSpPr>
      <p:sp>
        <p:nvSpPr>
          <p:cNvPr id="2237" name="Google Shape;2237;g2f8b3bcf406_0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8" name="Google Shape;2238;g2f8b3bcf406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0" name="Shape 2250"/>
        <p:cNvGrpSpPr/>
        <p:nvPr/>
      </p:nvGrpSpPr>
      <p:grpSpPr>
        <a:xfrm>
          <a:off x="0" y="0"/>
          <a:ext cx="0" cy="0"/>
          <a:chOff x="0" y="0"/>
          <a:chExt cx="0" cy="0"/>
        </a:xfrm>
      </p:grpSpPr>
      <p:sp>
        <p:nvSpPr>
          <p:cNvPr id="2251" name="Google Shape;2251;g2f8b3bcf406_0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2" name="Google Shape;2252;g2f8b3bcf406_0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4" name="Shape 2264"/>
        <p:cNvGrpSpPr/>
        <p:nvPr/>
      </p:nvGrpSpPr>
      <p:grpSpPr>
        <a:xfrm>
          <a:off x="0" y="0"/>
          <a:ext cx="0" cy="0"/>
          <a:chOff x="0" y="0"/>
          <a:chExt cx="0" cy="0"/>
        </a:xfrm>
      </p:grpSpPr>
      <p:sp>
        <p:nvSpPr>
          <p:cNvPr id="2265" name="Google Shape;2265;g2f8b3bcf406_0_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6" name="Google Shape;2266;g2f8b3bcf406_0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7" name="Shape 2277"/>
        <p:cNvGrpSpPr/>
        <p:nvPr/>
      </p:nvGrpSpPr>
      <p:grpSpPr>
        <a:xfrm>
          <a:off x="0" y="0"/>
          <a:ext cx="0" cy="0"/>
          <a:chOff x="0" y="0"/>
          <a:chExt cx="0" cy="0"/>
        </a:xfrm>
      </p:grpSpPr>
      <p:sp>
        <p:nvSpPr>
          <p:cNvPr id="2278" name="Google Shape;2278;g2f8b3bcf406_0_1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9" name="Google Shape;2279;g2f8b3bcf406_0_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5" name="Shape 1995"/>
        <p:cNvGrpSpPr/>
        <p:nvPr/>
      </p:nvGrpSpPr>
      <p:grpSpPr>
        <a:xfrm>
          <a:off x="0" y="0"/>
          <a:ext cx="0" cy="0"/>
          <a:chOff x="0" y="0"/>
          <a:chExt cx="0" cy="0"/>
        </a:xfrm>
      </p:grpSpPr>
      <p:sp>
        <p:nvSpPr>
          <p:cNvPr id="1996" name="Google Shape;1996;g10c9bbfca61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7" name="Google Shape;1997;g10c9bbfca61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1" name="Shape 2291"/>
        <p:cNvGrpSpPr/>
        <p:nvPr/>
      </p:nvGrpSpPr>
      <p:grpSpPr>
        <a:xfrm>
          <a:off x="0" y="0"/>
          <a:ext cx="0" cy="0"/>
          <a:chOff x="0" y="0"/>
          <a:chExt cx="0" cy="0"/>
        </a:xfrm>
      </p:grpSpPr>
      <p:sp>
        <p:nvSpPr>
          <p:cNvPr id="2292" name="Google Shape;2292;g2f8b3bcf406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3" name="Google Shape;2293;g2f8b3bcf406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4" name="Shape 2304"/>
        <p:cNvGrpSpPr/>
        <p:nvPr/>
      </p:nvGrpSpPr>
      <p:grpSpPr>
        <a:xfrm>
          <a:off x="0" y="0"/>
          <a:ext cx="0" cy="0"/>
          <a:chOff x="0" y="0"/>
          <a:chExt cx="0" cy="0"/>
        </a:xfrm>
      </p:grpSpPr>
      <p:sp>
        <p:nvSpPr>
          <p:cNvPr id="2305" name="Google Shape;2305;g30dfcf944f0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6" name="Google Shape;2306;g30dfcf944f0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4" name="Shape 2314"/>
        <p:cNvGrpSpPr/>
        <p:nvPr/>
      </p:nvGrpSpPr>
      <p:grpSpPr>
        <a:xfrm>
          <a:off x="0" y="0"/>
          <a:ext cx="0" cy="0"/>
          <a:chOff x="0" y="0"/>
          <a:chExt cx="0" cy="0"/>
        </a:xfrm>
      </p:grpSpPr>
      <p:sp>
        <p:nvSpPr>
          <p:cNvPr id="2315" name="Google Shape;2315;g30dfcf944f0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6" name="Google Shape;2316;g30dfcf944f0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4" name="Shape 2324"/>
        <p:cNvGrpSpPr/>
        <p:nvPr/>
      </p:nvGrpSpPr>
      <p:grpSpPr>
        <a:xfrm>
          <a:off x="0" y="0"/>
          <a:ext cx="0" cy="0"/>
          <a:chOff x="0" y="0"/>
          <a:chExt cx="0" cy="0"/>
        </a:xfrm>
      </p:grpSpPr>
      <p:sp>
        <p:nvSpPr>
          <p:cNvPr id="2325" name="Google Shape;2325;g30dfcf944f0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6" name="Google Shape;2326;g30dfcf944f0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4" name="Shape 2334"/>
        <p:cNvGrpSpPr/>
        <p:nvPr/>
      </p:nvGrpSpPr>
      <p:grpSpPr>
        <a:xfrm>
          <a:off x="0" y="0"/>
          <a:ext cx="0" cy="0"/>
          <a:chOff x="0" y="0"/>
          <a:chExt cx="0" cy="0"/>
        </a:xfrm>
      </p:grpSpPr>
      <p:sp>
        <p:nvSpPr>
          <p:cNvPr id="2335" name="Google Shape;2335;g30dfcf944f0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6" name="Google Shape;2336;g30dfcf944f0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4" name="Shape 2344"/>
        <p:cNvGrpSpPr/>
        <p:nvPr/>
      </p:nvGrpSpPr>
      <p:grpSpPr>
        <a:xfrm>
          <a:off x="0" y="0"/>
          <a:ext cx="0" cy="0"/>
          <a:chOff x="0" y="0"/>
          <a:chExt cx="0" cy="0"/>
        </a:xfrm>
      </p:grpSpPr>
      <p:sp>
        <p:nvSpPr>
          <p:cNvPr id="2345" name="Google Shape;2345;g30dfcf944f0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6" name="Google Shape;2346;g30dfcf944f0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4" name="Shape 2354"/>
        <p:cNvGrpSpPr/>
        <p:nvPr/>
      </p:nvGrpSpPr>
      <p:grpSpPr>
        <a:xfrm>
          <a:off x="0" y="0"/>
          <a:ext cx="0" cy="0"/>
          <a:chOff x="0" y="0"/>
          <a:chExt cx="0" cy="0"/>
        </a:xfrm>
      </p:grpSpPr>
      <p:sp>
        <p:nvSpPr>
          <p:cNvPr id="2355" name="Google Shape;2355;g30dfcf944f0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6" name="Google Shape;2356;g30dfcf944f0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4" name="Shape 2364"/>
        <p:cNvGrpSpPr/>
        <p:nvPr/>
      </p:nvGrpSpPr>
      <p:grpSpPr>
        <a:xfrm>
          <a:off x="0" y="0"/>
          <a:ext cx="0" cy="0"/>
          <a:chOff x="0" y="0"/>
          <a:chExt cx="0" cy="0"/>
        </a:xfrm>
      </p:grpSpPr>
      <p:sp>
        <p:nvSpPr>
          <p:cNvPr id="2365" name="Google Shape;2365;g3136b8d157a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6" name="Google Shape;2366;g3136b8d157a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3" name="Shape 2373"/>
        <p:cNvGrpSpPr/>
        <p:nvPr/>
      </p:nvGrpSpPr>
      <p:grpSpPr>
        <a:xfrm>
          <a:off x="0" y="0"/>
          <a:ext cx="0" cy="0"/>
          <a:chOff x="0" y="0"/>
          <a:chExt cx="0" cy="0"/>
        </a:xfrm>
      </p:grpSpPr>
      <p:sp>
        <p:nvSpPr>
          <p:cNvPr id="2374" name="Google Shape;2374;g30ca932b45b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5" name="Google Shape;2375;g30ca932b45b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3" name="Shape 2383"/>
        <p:cNvGrpSpPr/>
        <p:nvPr/>
      </p:nvGrpSpPr>
      <p:grpSpPr>
        <a:xfrm>
          <a:off x="0" y="0"/>
          <a:ext cx="0" cy="0"/>
          <a:chOff x="0" y="0"/>
          <a:chExt cx="0" cy="0"/>
        </a:xfrm>
      </p:grpSpPr>
      <p:sp>
        <p:nvSpPr>
          <p:cNvPr id="2384" name="Google Shape;2384;g30ca932b45b_0_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5" name="Google Shape;2385;g30ca932b45b_0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7" name="Shape 2037"/>
        <p:cNvGrpSpPr/>
        <p:nvPr/>
      </p:nvGrpSpPr>
      <p:grpSpPr>
        <a:xfrm>
          <a:off x="0" y="0"/>
          <a:ext cx="0" cy="0"/>
          <a:chOff x="0" y="0"/>
          <a:chExt cx="0" cy="0"/>
        </a:xfrm>
      </p:grpSpPr>
      <p:sp>
        <p:nvSpPr>
          <p:cNvPr id="2038" name="Google Shape;2038;g30ca932b45b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9" name="Google Shape;2039;g30ca932b45b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3" name="Shape 2393"/>
        <p:cNvGrpSpPr/>
        <p:nvPr/>
      </p:nvGrpSpPr>
      <p:grpSpPr>
        <a:xfrm>
          <a:off x="0" y="0"/>
          <a:ext cx="0" cy="0"/>
          <a:chOff x="0" y="0"/>
          <a:chExt cx="0" cy="0"/>
        </a:xfrm>
      </p:grpSpPr>
      <p:sp>
        <p:nvSpPr>
          <p:cNvPr id="2394" name="Google Shape;2394;g3136b8d157a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5" name="Google Shape;2395;g3136b8d157a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3" name="Shape 2403"/>
        <p:cNvGrpSpPr/>
        <p:nvPr/>
      </p:nvGrpSpPr>
      <p:grpSpPr>
        <a:xfrm>
          <a:off x="0" y="0"/>
          <a:ext cx="0" cy="0"/>
          <a:chOff x="0" y="0"/>
          <a:chExt cx="0" cy="0"/>
        </a:xfrm>
      </p:grpSpPr>
      <p:sp>
        <p:nvSpPr>
          <p:cNvPr id="2404" name="Google Shape;2404;g30ca932b45b_0_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5" name="Google Shape;2405;g30ca932b45b_0_2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3" name="Shape 2413"/>
        <p:cNvGrpSpPr/>
        <p:nvPr/>
      </p:nvGrpSpPr>
      <p:grpSpPr>
        <a:xfrm>
          <a:off x="0" y="0"/>
          <a:ext cx="0" cy="0"/>
          <a:chOff x="0" y="0"/>
          <a:chExt cx="0" cy="0"/>
        </a:xfrm>
      </p:grpSpPr>
      <p:sp>
        <p:nvSpPr>
          <p:cNvPr id="2414" name="Google Shape;2414;g3136b8d157a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5" name="Google Shape;2415;g3136b8d157a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3" name="Shape 2423"/>
        <p:cNvGrpSpPr/>
        <p:nvPr/>
      </p:nvGrpSpPr>
      <p:grpSpPr>
        <a:xfrm>
          <a:off x="0" y="0"/>
          <a:ext cx="0" cy="0"/>
          <a:chOff x="0" y="0"/>
          <a:chExt cx="0" cy="0"/>
        </a:xfrm>
      </p:grpSpPr>
      <p:sp>
        <p:nvSpPr>
          <p:cNvPr id="2424" name="Google Shape;2424;g3136b8d157a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5" name="Google Shape;2425;g3136b8d157a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3" name="Shape 2433"/>
        <p:cNvGrpSpPr/>
        <p:nvPr/>
      </p:nvGrpSpPr>
      <p:grpSpPr>
        <a:xfrm>
          <a:off x="0" y="0"/>
          <a:ext cx="0" cy="0"/>
          <a:chOff x="0" y="0"/>
          <a:chExt cx="0" cy="0"/>
        </a:xfrm>
      </p:grpSpPr>
      <p:sp>
        <p:nvSpPr>
          <p:cNvPr id="2434" name="Google Shape;2434;g30ca932b45b_0_2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5" name="Google Shape;2435;g30ca932b45b_0_2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3" name="Shape 2443"/>
        <p:cNvGrpSpPr/>
        <p:nvPr/>
      </p:nvGrpSpPr>
      <p:grpSpPr>
        <a:xfrm>
          <a:off x="0" y="0"/>
          <a:ext cx="0" cy="0"/>
          <a:chOff x="0" y="0"/>
          <a:chExt cx="0" cy="0"/>
        </a:xfrm>
      </p:grpSpPr>
      <p:sp>
        <p:nvSpPr>
          <p:cNvPr id="2444" name="Google Shape;2444;g3136b8d157a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5" name="Google Shape;2445;g3136b8d157a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3" name="Shape 2453"/>
        <p:cNvGrpSpPr/>
        <p:nvPr/>
      </p:nvGrpSpPr>
      <p:grpSpPr>
        <a:xfrm>
          <a:off x="0" y="0"/>
          <a:ext cx="0" cy="0"/>
          <a:chOff x="0" y="0"/>
          <a:chExt cx="0" cy="0"/>
        </a:xfrm>
      </p:grpSpPr>
      <p:sp>
        <p:nvSpPr>
          <p:cNvPr id="2454" name="Google Shape;2454;g3136b8d157a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5" name="Google Shape;2455;g3136b8d157a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3" name="Shape 2463"/>
        <p:cNvGrpSpPr/>
        <p:nvPr/>
      </p:nvGrpSpPr>
      <p:grpSpPr>
        <a:xfrm>
          <a:off x="0" y="0"/>
          <a:ext cx="0" cy="0"/>
          <a:chOff x="0" y="0"/>
          <a:chExt cx="0" cy="0"/>
        </a:xfrm>
      </p:grpSpPr>
      <p:sp>
        <p:nvSpPr>
          <p:cNvPr id="2464" name="Google Shape;2464;g30ca932b45b_0_3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5" name="Google Shape;2465;g30ca932b45b_0_3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3" name="Shape 2473"/>
        <p:cNvGrpSpPr/>
        <p:nvPr/>
      </p:nvGrpSpPr>
      <p:grpSpPr>
        <a:xfrm>
          <a:off x="0" y="0"/>
          <a:ext cx="0" cy="0"/>
          <a:chOff x="0" y="0"/>
          <a:chExt cx="0" cy="0"/>
        </a:xfrm>
      </p:grpSpPr>
      <p:sp>
        <p:nvSpPr>
          <p:cNvPr id="2474" name="Google Shape;2474;g3136b8d157a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5" name="Google Shape;2475;g3136b8d157a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3" name="Shape 2483"/>
        <p:cNvGrpSpPr/>
        <p:nvPr/>
      </p:nvGrpSpPr>
      <p:grpSpPr>
        <a:xfrm>
          <a:off x="0" y="0"/>
          <a:ext cx="0" cy="0"/>
          <a:chOff x="0" y="0"/>
          <a:chExt cx="0" cy="0"/>
        </a:xfrm>
      </p:grpSpPr>
      <p:sp>
        <p:nvSpPr>
          <p:cNvPr id="2484" name="Google Shape;2484;g30ca932b45b_0_3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5" name="Google Shape;2485;g30ca932b45b_0_3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9" name="Shape 2079"/>
        <p:cNvGrpSpPr/>
        <p:nvPr/>
      </p:nvGrpSpPr>
      <p:grpSpPr>
        <a:xfrm>
          <a:off x="0" y="0"/>
          <a:ext cx="0" cy="0"/>
          <a:chOff x="0" y="0"/>
          <a:chExt cx="0" cy="0"/>
        </a:xfrm>
      </p:grpSpPr>
      <p:sp>
        <p:nvSpPr>
          <p:cNvPr id="2080" name="Google Shape;2080;g10c9bbfca61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1" name="Google Shape;2081;g10c9bbfca61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3" name="Shape 2493"/>
        <p:cNvGrpSpPr/>
        <p:nvPr/>
      </p:nvGrpSpPr>
      <p:grpSpPr>
        <a:xfrm>
          <a:off x="0" y="0"/>
          <a:ext cx="0" cy="0"/>
          <a:chOff x="0" y="0"/>
          <a:chExt cx="0" cy="0"/>
        </a:xfrm>
      </p:grpSpPr>
      <p:sp>
        <p:nvSpPr>
          <p:cNvPr id="2494" name="Google Shape;2494;g31631c43494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5" name="Google Shape;2495;g31631c43494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3" name="Shape 2503"/>
        <p:cNvGrpSpPr/>
        <p:nvPr/>
      </p:nvGrpSpPr>
      <p:grpSpPr>
        <a:xfrm>
          <a:off x="0" y="0"/>
          <a:ext cx="0" cy="0"/>
          <a:chOff x="0" y="0"/>
          <a:chExt cx="0" cy="0"/>
        </a:xfrm>
      </p:grpSpPr>
      <p:sp>
        <p:nvSpPr>
          <p:cNvPr id="2504" name="Google Shape;2504;g30ca932b45b_0_3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5" name="Google Shape;2505;g30ca932b45b_0_3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3" name="Shape 2513"/>
        <p:cNvGrpSpPr/>
        <p:nvPr/>
      </p:nvGrpSpPr>
      <p:grpSpPr>
        <a:xfrm>
          <a:off x="0" y="0"/>
          <a:ext cx="0" cy="0"/>
          <a:chOff x="0" y="0"/>
          <a:chExt cx="0" cy="0"/>
        </a:xfrm>
      </p:grpSpPr>
      <p:sp>
        <p:nvSpPr>
          <p:cNvPr id="2514" name="Google Shape;2514;g30ca932b45b_0_3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5" name="Google Shape;2515;g30ca932b45b_0_3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3" name="Shape 2523"/>
        <p:cNvGrpSpPr/>
        <p:nvPr/>
      </p:nvGrpSpPr>
      <p:grpSpPr>
        <a:xfrm>
          <a:off x="0" y="0"/>
          <a:ext cx="0" cy="0"/>
          <a:chOff x="0" y="0"/>
          <a:chExt cx="0" cy="0"/>
        </a:xfrm>
      </p:grpSpPr>
      <p:sp>
        <p:nvSpPr>
          <p:cNvPr id="2524" name="Google Shape;2524;g2f8b3bcf406_0_3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5" name="Google Shape;2525;g2f8b3bcf406_0_3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4" name="Shape 2534"/>
        <p:cNvGrpSpPr/>
        <p:nvPr/>
      </p:nvGrpSpPr>
      <p:grpSpPr>
        <a:xfrm>
          <a:off x="0" y="0"/>
          <a:ext cx="0" cy="0"/>
          <a:chOff x="0" y="0"/>
          <a:chExt cx="0" cy="0"/>
        </a:xfrm>
      </p:grpSpPr>
      <p:sp>
        <p:nvSpPr>
          <p:cNvPr id="2535" name="Google Shape;2535;g3136b8d157a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6" name="Google Shape;2536;g3136b8d157a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4" name="Shape 2544"/>
        <p:cNvGrpSpPr/>
        <p:nvPr/>
      </p:nvGrpSpPr>
      <p:grpSpPr>
        <a:xfrm>
          <a:off x="0" y="0"/>
          <a:ext cx="0" cy="0"/>
          <a:chOff x="0" y="0"/>
          <a:chExt cx="0" cy="0"/>
        </a:xfrm>
      </p:grpSpPr>
      <p:sp>
        <p:nvSpPr>
          <p:cNvPr id="2545" name="Google Shape;2545;g3136b8d157a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6" name="Google Shape;2546;g3136b8d157a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4" name="Shape 2554"/>
        <p:cNvGrpSpPr/>
        <p:nvPr/>
      </p:nvGrpSpPr>
      <p:grpSpPr>
        <a:xfrm>
          <a:off x="0" y="0"/>
          <a:ext cx="0" cy="0"/>
          <a:chOff x="0" y="0"/>
          <a:chExt cx="0" cy="0"/>
        </a:xfrm>
      </p:grpSpPr>
      <p:sp>
        <p:nvSpPr>
          <p:cNvPr id="2555" name="Google Shape;2555;g30ca932b45b_0_3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6" name="Google Shape;2556;g30ca932b45b_0_3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4" name="Shape 2564"/>
        <p:cNvGrpSpPr/>
        <p:nvPr/>
      </p:nvGrpSpPr>
      <p:grpSpPr>
        <a:xfrm>
          <a:off x="0" y="0"/>
          <a:ext cx="0" cy="0"/>
          <a:chOff x="0" y="0"/>
          <a:chExt cx="0" cy="0"/>
        </a:xfrm>
      </p:grpSpPr>
      <p:sp>
        <p:nvSpPr>
          <p:cNvPr id="2565" name="Google Shape;2565;g30dfcf944f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6" name="Google Shape;2566;g30dfcf944f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4" name="Shape 2574"/>
        <p:cNvGrpSpPr/>
        <p:nvPr/>
      </p:nvGrpSpPr>
      <p:grpSpPr>
        <a:xfrm>
          <a:off x="0" y="0"/>
          <a:ext cx="0" cy="0"/>
          <a:chOff x="0" y="0"/>
          <a:chExt cx="0" cy="0"/>
        </a:xfrm>
      </p:grpSpPr>
      <p:sp>
        <p:nvSpPr>
          <p:cNvPr id="2575" name="Google Shape;2575;g31631c4349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6" name="Google Shape;2576;g31631c4349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4" name="Shape 2584"/>
        <p:cNvGrpSpPr/>
        <p:nvPr/>
      </p:nvGrpSpPr>
      <p:grpSpPr>
        <a:xfrm>
          <a:off x="0" y="0"/>
          <a:ext cx="0" cy="0"/>
          <a:chOff x="0" y="0"/>
          <a:chExt cx="0" cy="0"/>
        </a:xfrm>
      </p:grpSpPr>
      <p:sp>
        <p:nvSpPr>
          <p:cNvPr id="2585" name="Google Shape;2585;g30ca932b45b_0_3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6" name="Google Shape;2586;g30ca932b45b_0_3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7" name="Shape 2097"/>
        <p:cNvGrpSpPr/>
        <p:nvPr/>
      </p:nvGrpSpPr>
      <p:grpSpPr>
        <a:xfrm>
          <a:off x="0" y="0"/>
          <a:ext cx="0" cy="0"/>
          <a:chOff x="0" y="0"/>
          <a:chExt cx="0" cy="0"/>
        </a:xfrm>
      </p:grpSpPr>
      <p:sp>
        <p:nvSpPr>
          <p:cNvPr id="2098" name="Google Shape;2098;g2f8b3bcf406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9" name="Google Shape;2099;g2f8b3bcf406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4" name="Shape 2594"/>
        <p:cNvGrpSpPr/>
        <p:nvPr/>
      </p:nvGrpSpPr>
      <p:grpSpPr>
        <a:xfrm>
          <a:off x="0" y="0"/>
          <a:ext cx="0" cy="0"/>
          <a:chOff x="0" y="0"/>
          <a:chExt cx="0" cy="0"/>
        </a:xfrm>
      </p:grpSpPr>
      <p:sp>
        <p:nvSpPr>
          <p:cNvPr id="2595" name="Google Shape;2595;g30dfcf944f0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6" name="Google Shape;2596;g30dfcf944f0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4" name="Shape 2604"/>
        <p:cNvGrpSpPr/>
        <p:nvPr/>
      </p:nvGrpSpPr>
      <p:grpSpPr>
        <a:xfrm>
          <a:off x="0" y="0"/>
          <a:ext cx="0" cy="0"/>
          <a:chOff x="0" y="0"/>
          <a:chExt cx="0" cy="0"/>
        </a:xfrm>
      </p:grpSpPr>
      <p:sp>
        <p:nvSpPr>
          <p:cNvPr id="2605" name="Google Shape;2605;g30ca932b45b_0_4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6" name="Google Shape;2606;g30ca932b45b_0_4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4" name="Shape 2614"/>
        <p:cNvGrpSpPr/>
        <p:nvPr/>
      </p:nvGrpSpPr>
      <p:grpSpPr>
        <a:xfrm>
          <a:off x="0" y="0"/>
          <a:ext cx="0" cy="0"/>
          <a:chOff x="0" y="0"/>
          <a:chExt cx="0" cy="0"/>
        </a:xfrm>
      </p:grpSpPr>
      <p:sp>
        <p:nvSpPr>
          <p:cNvPr id="2615" name="Google Shape;2615;g2f8b3bcf406_0_3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6" name="Google Shape;2616;g2f8b3bcf406_0_3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3" name="Shape 2623"/>
        <p:cNvGrpSpPr/>
        <p:nvPr/>
      </p:nvGrpSpPr>
      <p:grpSpPr>
        <a:xfrm>
          <a:off x="0" y="0"/>
          <a:ext cx="0" cy="0"/>
          <a:chOff x="0" y="0"/>
          <a:chExt cx="0" cy="0"/>
        </a:xfrm>
      </p:grpSpPr>
      <p:sp>
        <p:nvSpPr>
          <p:cNvPr id="2624" name="Google Shape;2624;g2f8b3bcf406_0_3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5" name="Google Shape;2625;g2f8b3bcf406_0_3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2" name="Shape 2112"/>
        <p:cNvGrpSpPr/>
        <p:nvPr/>
      </p:nvGrpSpPr>
      <p:grpSpPr>
        <a:xfrm>
          <a:off x="0" y="0"/>
          <a:ext cx="0" cy="0"/>
          <a:chOff x="0" y="0"/>
          <a:chExt cx="0" cy="0"/>
        </a:xfrm>
      </p:grpSpPr>
      <p:sp>
        <p:nvSpPr>
          <p:cNvPr id="2113" name="Google Shape;2113;g30ca932b45b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4" name="Google Shape;2114;g30ca932b45b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2" name="Shape 2122"/>
        <p:cNvGrpSpPr/>
        <p:nvPr/>
      </p:nvGrpSpPr>
      <p:grpSpPr>
        <a:xfrm>
          <a:off x="0" y="0"/>
          <a:ext cx="0" cy="0"/>
          <a:chOff x="0" y="0"/>
          <a:chExt cx="0" cy="0"/>
        </a:xfrm>
      </p:grpSpPr>
      <p:sp>
        <p:nvSpPr>
          <p:cNvPr id="2123" name="Google Shape;2123;g2f8b3bcf406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4" name="Google Shape;2124;g2f8b3bcf406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2" name="Shape 2132"/>
        <p:cNvGrpSpPr/>
        <p:nvPr/>
      </p:nvGrpSpPr>
      <p:grpSpPr>
        <a:xfrm>
          <a:off x="0" y="0"/>
          <a:ext cx="0" cy="0"/>
          <a:chOff x="0" y="0"/>
          <a:chExt cx="0" cy="0"/>
        </a:xfrm>
      </p:grpSpPr>
      <p:sp>
        <p:nvSpPr>
          <p:cNvPr id="2133" name="Google Shape;2133;g2f8b3bcf406_0_2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4" name="Google Shape;2134;g2f8b3bcf406_0_2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4" name="Shape 2144"/>
        <p:cNvGrpSpPr/>
        <p:nvPr/>
      </p:nvGrpSpPr>
      <p:grpSpPr>
        <a:xfrm>
          <a:off x="0" y="0"/>
          <a:ext cx="0" cy="0"/>
          <a:chOff x="0" y="0"/>
          <a:chExt cx="0" cy="0"/>
        </a:xfrm>
      </p:grpSpPr>
      <p:sp>
        <p:nvSpPr>
          <p:cNvPr id="2145" name="Google Shape;2145;g10c9bbfca61_0_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6" name="Google Shape;2146;g10c9bbfca61_0_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8.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1.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1.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1.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hyperlink" Target="https://bit.ly/3A1uf1Q" TargetMode="External"/><Relationship Id="rId5" Type="http://schemas.openxmlformats.org/officeDocument/2006/relationships/hyperlink" Target="http://bit.ly/2TyoMsr" TargetMode="External"/><Relationship Id="rId6" Type="http://schemas.openxmlformats.org/officeDocument/2006/relationships/hyperlink" Target="http://bit.ly/2TtBDfr" TargetMode="Externa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1.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8.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8.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pic>
        <p:nvPicPr>
          <p:cNvPr id="9" name="Google Shape;9;p2"/>
          <p:cNvPicPr preferRelativeResize="0"/>
          <p:nvPr/>
        </p:nvPicPr>
        <p:blipFill rotWithShape="1">
          <a:blip r:embed="rId2">
            <a:alphaModFix/>
          </a:blip>
          <a:srcRect b="2921" l="0" r="0" t="12633"/>
          <a:stretch/>
        </p:blipFill>
        <p:spPr>
          <a:xfrm>
            <a:off x="0" y="0"/>
            <a:ext cx="9144000" cy="5143500"/>
          </a:xfrm>
          <a:prstGeom prst="rect">
            <a:avLst/>
          </a:prstGeom>
          <a:noFill/>
          <a:ln>
            <a:noFill/>
          </a:ln>
        </p:spPr>
      </p:pic>
      <p:grpSp>
        <p:nvGrpSpPr>
          <p:cNvPr id="10" name="Google Shape;10;p2"/>
          <p:cNvGrpSpPr/>
          <p:nvPr/>
        </p:nvGrpSpPr>
        <p:grpSpPr>
          <a:xfrm>
            <a:off x="3631984" y="-1145242"/>
            <a:ext cx="7418510" cy="3952111"/>
            <a:chOff x="233350" y="949250"/>
            <a:chExt cx="7137300" cy="3802300"/>
          </a:xfrm>
        </p:grpSpPr>
        <p:sp>
          <p:nvSpPr>
            <p:cNvPr id="11" name="Google Shape;11;p2"/>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2"/>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2"/>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2"/>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2"/>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2"/>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2"/>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2"/>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2"/>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2"/>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2"/>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2"/>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2"/>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2"/>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2"/>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2"/>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2"/>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2"/>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2"/>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2"/>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2"/>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2"/>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2"/>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 name="Google Shape;62;p2"/>
          <p:cNvGrpSpPr/>
          <p:nvPr/>
        </p:nvGrpSpPr>
        <p:grpSpPr>
          <a:xfrm>
            <a:off x="862884" y="740708"/>
            <a:ext cx="7418510" cy="3952111"/>
            <a:chOff x="233350" y="949250"/>
            <a:chExt cx="7137300" cy="3802300"/>
          </a:xfrm>
        </p:grpSpPr>
        <p:sp>
          <p:nvSpPr>
            <p:cNvPr id="63" name="Google Shape;63;p2"/>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2"/>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2"/>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2"/>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2"/>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2"/>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2"/>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2"/>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2"/>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2"/>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2"/>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2"/>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2"/>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2"/>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2"/>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2"/>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2"/>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2"/>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2"/>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2"/>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2"/>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2"/>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2"/>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2"/>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2"/>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2"/>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2"/>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2"/>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2"/>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2"/>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2"/>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2"/>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2"/>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2"/>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2"/>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2"/>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2"/>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2"/>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2"/>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2"/>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2"/>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2"/>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2"/>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2"/>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2"/>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2"/>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2"/>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2"/>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2"/>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2"/>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2"/>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14" name="Google Shape;114;p2"/>
          <p:cNvPicPr preferRelativeResize="0"/>
          <p:nvPr/>
        </p:nvPicPr>
        <p:blipFill>
          <a:blip r:embed="rId3">
            <a:alphaModFix amt="34000"/>
          </a:blip>
          <a:stretch>
            <a:fillRect/>
          </a:stretch>
        </p:blipFill>
        <p:spPr>
          <a:xfrm rot="10800000">
            <a:off x="-1" y="2657950"/>
            <a:ext cx="3998746" cy="2485548"/>
          </a:xfrm>
          <a:prstGeom prst="rect">
            <a:avLst/>
          </a:prstGeom>
          <a:noFill/>
          <a:ln>
            <a:noFill/>
          </a:ln>
        </p:spPr>
      </p:pic>
      <p:grpSp>
        <p:nvGrpSpPr>
          <p:cNvPr id="115" name="Google Shape;115;p2"/>
          <p:cNvGrpSpPr/>
          <p:nvPr/>
        </p:nvGrpSpPr>
        <p:grpSpPr>
          <a:xfrm>
            <a:off x="-2360366" y="3271308"/>
            <a:ext cx="7418510" cy="3952111"/>
            <a:chOff x="233350" y="949250"/>
            <a:chExt cx="7137300" cy="3802300"/>
          </a:xfrm>
        </p:grpSpPr>
        <p:sp>
          <p:nvSpPr>
            <p:cNvPr id="116" name="Google Shape;116;p2"/>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2"/>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2"/>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2"/>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2"/>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2"/>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2"/>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2"/>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2"/>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2"/>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2"/>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2"/>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2"/>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2"/>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2"/>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2"/>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2"/>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2"/>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2"/>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2"/>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2"/>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2"/>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2"/>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2"/>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2"/>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2"/>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2"/>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2"/>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2"/>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2"/>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2"/>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2"/>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2"/>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2"/>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2"/>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2"/>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2"/>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2"/>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2"/>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2"/>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2"/>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2"/>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2"/>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2"/>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2"/>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2"/>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2"/>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2"/>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2"/>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2"/>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2"/>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67" name="Google Shape;167;p2"/>
          <p:cNvPicPr preferRelativeResize="0"/>
          <p:nvPr/>
        </p:nvPicPr>
        <p:blipFill>
          <a:blip r:embed="rId3">
            <a:alphaModFix amt="33000"/>
          </a:blip>
          <a:stretch>
            <a:fillRect/>
          </a:stretch>
        </p:blipFill>
        <p:spPr>
          <a:xfrm>
            <a:off x="5145249" y="0"/>
            <a:ext cx="3998746" cy="2485548"/>
          </a:xfrm>
          <a:prstGeom prst="rect">
            <a:avLst/>
          </a:prstGeom>
          <a:noFill/>
          <a:ln>
            <a:noFill/>
          </a:ln>
        </p:spPr>
      </p:pic>
      <p:sp>
        <p:nvSpPr>
          <p:cNvPr id="168" name="Google Shape;168;p2"/>
          <p:cNvSpPr txBox="1"/>
          <p:nvPr>
            <p:ph type="ctrTitle"/>
          </p:nvPr>
        </p:nvSpPr>
        <p:spPr>
          <a:xfrm>
            <a:off x="1188725" y="1581825"/>
            <a:ext cx="6766500" cy="13884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Clr>
                <a:schemeClr val="lt1"/>
              </a:buClr>
              <a:buSzPts val="5200"/>
              <a:buNone/>
              <a:defRPr sz="4600">
                <a:solidFill>
                  <a:schemeClr val="lt1"/>
                </a:solidFill>
              </a:defRPr>
            </a:lvl1pPr>
            <a:lvl2pPr lvl="1" algn="ctr">
              <a:lnSpc>
                <a:spcPct val="100000"/>
              </a:lnSpc>
              <a:spcBef>
                <a:spcPts val="0"/>
              </a:spcBef>
              <a:spcAft>
                <a:spcPts val="0"/>
              </a:spcAft>
              <a:buClr>
                <a:schemeClr val="lt1"/>
              </a:buClr>
              <a:buSzPts val="5200"/>
              <a:buNone/>
              <a:defRPr sz="5200">
                <a:solidFill>
                  <a:schemeClr val="lt1"/>
                </a:solidFill>
              </a:defRPr>
            </a:lvl2pPr>
            <a:lvl3pPr lvl="2" algn="ctr">
              <a:lnSpc>
                <a:spcPct val="100000"/>
              </a:lnSpc>
              <a:spcBef>
                <a:spcPts val="0"/>
              </a:spcBef>
              <a:spcAft>
                <a:spcPts val="0"/>
              </a:spcAft>
              <a:buClr>
                <a:schemeClr val="lt1"/>
              </a:buClr>
              <a:buSzPts val="5200"/>
              <a:buNone/>
              <a:defRPr sz="5200">
                <a:solidFill>
                  <a:schemeClr val="lt1"/>
                </a:solidFill>
              </a:defRPr>
            </a:lvl3pPr>
            <a:lvl4pPr lvl="3" algn="ctr">
              <a:lnSpc>
                <a:spcPct val="100000"/>
              </a:lnSpc>
              <a:spcBef>
                <a:spcPts val="0"/>
              </a:spcBef>
              <a:spcAft>
                <a:spcPts val="0"/>
              </a:spcAft>
              <a:buClr>
                <a:schemeClr val="lt1"/>
              </a:buClr>
              <a:buSzPts val="5200"/>
              <a:buNone/>
              <a:defRPr sz="5200">
                <a:solidFill>
                  <a:schemeClr val="lt1"/>
                </a:solidFill>
              </a:defRPr>
            </a:lvl4pPr>
            <a:lvl5pPr lvl="4" algn="ctr">
              <a:lnSpc>
                <a:spcPct val="100000"/>
              </a:lnSpc>
              <a:spcBef>
                <a:spcPts val="0"/>
              </a:spcBef>
              <a:spcAft>
                <a:spcPts val="0"/>
              </a:spcAft>
              <a:buClr>
                <a:schemeClr val="lt1"/>
              </a:buClr>
              <a:buSzPts val="5200"/>
              <a:buNone/>
              <a:defRPr sz="5200">
                <a:solidFill>
                  <a:schemeClr val="lt1"/>
                </a:solidFill>
              </a:defRPr>
            </a:lvl5pPr>
            <a:lvl6pPr lvl="5" algn="ctr">
              <a:lnSpc>
                <a:spcPct val="100000"/>
              </a:lnSpc>
              <a:spcBef>
                <a:spcPts val="0"/>
              </a:spcBef>
              <a:spcAft>
                <a:spcPts val="0"/>
              </a:spcAft>
              <a:buClr>
                <a:schemeClr val="lt1"/>
              </a:buClr>
              <a:buSzPts val="5200"/>
              <a:buNone/>
              <a:defRPr sz="5200">
                <a:solidFill>
                  <a:schemeClr val="lt1"/>
                </a:solidFill>
              </a:defRPr>
            </a:lvl6pPr>
            <a:lvl7pPr lvl="6" algn="ctr">
              <a:lnSpc>
                <a:spcPct val="100000"/>
              </a:lnSpc>
              <a:spcBef>
                <a:spcPts val="0"/>
              </a:spcBef>
              <a:spcAft>
                <a:spcPts val="0"/>
              </a:spcAft>
              <a:buClr>
                <a:schemeClr val="lt1"/>
              </a:buClr>
              <a:buSzPts val="5200"/>
              <a:buNone/>
              <a:defRPr sz="5200">
                <a:solidFill>
                  <a:schemeClr val="lt1"/>
                </a:solidFill>
              </a:defRPr>
            </a:lvl7pPr>
            <a:lvl8pPr lvl="7" algn="ctr">
              <a:lnSpc>
                <a:spcPct val="100000"/>
              </a:lnSpc>
              <a:spcBef>
                <a:spcPts val="0"/>
              </a:spcBef>
              <a:spcAft>
                <a:spcPts val="0"/>
              </a:spcAft>
              <a:buClr>
                <a:schemeClr val="lt1"/>
              </a:buClr>
              <a:buSzPts val="5200"/>
              <a:buNone/>
              <a:defRPr sz="5200">
                <a:solidFill>
                  <a:schemeClr val="lt1"/>
                </a:solidFill>
              </a:defRPr>
            </a:lvl8pPr>
            <a:lvl9pPr lvl="8" algn="ctr">
              <a:lnSpc>
                <a:spcPct val="100000"/>
              </a:lnSpc>
              <a:spcBef>
                <a:spcPts val="0"/>
              </a:spcBef>
              <a:spcAft>
                <a:spcPts val="0"/>
              </a:spcAft>
              <a:buClr>
                <a:schemeClr val="lt1"/>
              </a:buClr>
              <a:buSzPts val="5200"/>
              <a:buNone/>
              <a:defRPr sz="5200">
                <a:solidFill>
                  <a:schemeClr val="lt1"/>
                </a:solidFill>
              </a:defRPr>
            </a:lvl9pPr>
          </a:lstStyle>
          <a:p/>
        </p:txBody>
      </p:sp>
      <p:sp>
        <p:nvSpPr>
          <p:cNvPr id="169" name="Google Shape;169;p2"/>
          <p:cNvSpPr txBox="1"/>
          <p:nvPr>
            <p:ph idx="1" type="subTitle"/>
          </p:nvPr>
        </p:nvSpPr>
        <p:spPr>
          <a:xfrm>
            <a:off x="1594151" y="3198850"/>
            <a:ext cx="4139700" cy="4095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chemeClr val="accent4"/>
            </a:gs>
            <a:gs pos="0">
              <a:schemeClr val="accent5"/>
            </a:gs>
            <a:gs pos="100000">
              <a:schemeClr val="accent3"/>
            </a:gs>
          </a:gsLst>
          <a:path path="circle">
            <a:fillToRect b="50%" l="50%" r="50%" t="50%"/>
          </a:path>
          <a:tileRect/>
        </a:gradFill>
      </p:bgPr>
    </p:bg>
    <p:spTree>
      <p:nvGrpSpPr>
        <p:cNvPr id="540" name="Shape 540"/>
        <p:cNvGrpSpPr/>
        <p:nvPr/>
      </p:nvGrpSpPr>
      <p:grpSpPr>
        <a:xfrm>
          <a:off x="0" y="0"/>
          <a:ext cx="0" cy="0"/>
          <a:chOff x="0" y="0"/>
          <a:chExt cx="0" cy="0"/>
        </a:xfrm>
      </p:grpSpPr>
      <p:pic>
        <p:nvPicPr>
          <p:cNvPr id="541" name="Google Shape;541;p11"/>
          <p:cNvPicPr preferRelativeResize="0"/>
          <p:nvPr/>
        </p:nvPicPr>
        <p:blipFill>
          <a:blip r:embed="rId2">
            <a:alphaModFix amt="18000"/>
          </a:blip>
          <a:stretch>
            <a:fillRect/>
          </a:stretch>
        </p:blipFill>
        <p:spPr>
          <a:xfrm rot="10800000">
            <a:off x="-1" y="2657950"/>
            <a:ext cx="3998746" cy="2485548"/>
          </a:xfrm>
          <a:prstGeom prst="rect">
            <a:avLst/>
          </a:prstGeom>
          <a:noFill/>
          <a:ln>
            <a:noFill/>
          </a:ln>
        </p:spPr>
      </p:pic>
      <p:pic>
        <p:nvPicPr>
          <p:cNvPr id="542" name="Google Shape;542;p11"/>
          <p:cNvPicPr preferRelativeResize="0"/>
          <p:nvPr/>
        </p:nvPicPr>
        <p:blipFill>
          <a:blip r:embed="rId2">
            <a:alphaModFix amt="31000"/>
          </a:blip>
          <a:stretch>
            <a:fillRect/>
          </a:stretch>
        </p:blipFill>
        <p:spPr>
          <a:xfrm>
            <a:off x="5145249" y="0"/>
            <a:ext cx="3998746" cy="2485548"/>
          </a:xfrm>
          <a:prstGeom prst="rect">
            <a:avLst/>
          </a:prstGeom>
          <a:noFill/>
          <a:ln>
            <a:noFill/>
          </a:ln>
        </p:spPr>
      </p:pic>
      <p:grpSp>
        <p:nvGrpSpPr>
          <p:cNvPr id="543" name="Google Shape;543;p11"/>
          <p:cNvGrpSpPr/>
          <p:nvPr/>
        </p:nvGrpSpPr>
        <p:grpSpPr>
          <a:xfrm>
            <a:off x="-825716" y="-1145242"/>
            <a:ext cx="7418510" cy="3952111"/>
            <a:chOff x="233350" y="949250"/>
            <a:chExt cx="7137300" cy="3802300"/>
          </a:xfrm>
        </p:grpSpPr>
        <p:sp>
          <p:nvSpPr>
            <p:cNvPr id="544" name="Google Shape;544;p11"/>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11"/>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11"/>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11"/>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11"/>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11"/>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11"/>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11"/>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11"/>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11"/>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11"/>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11"/>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11"/>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11"/>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11"/>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11"/>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11"/>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11"/>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11"/>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11"/>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11"/>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11"/>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11"/>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11"/>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11"/>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11"/>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11"/>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11"/>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11"/>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11"/>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11"/>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11"/>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11"/>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11"/>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11"/>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11"/>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11"/>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11"/>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11"/>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11"/>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11"/>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11"/>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11"/>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11"/>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11"/>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11"/>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11"/>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11"/>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11"/>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11"/>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11"/>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595" name="Google Shape;595;p11"/>
          <p:cNvPicPr preferRelativeResize="0"/>
          <p:nvPr/>
        </p:nvPicPr>
        <p:blipFill rotWithShape="1">
          <a:blip r:embed="rId3">
            <a:alphaModFix/>
          </a:blip>
          <a:srcRect b="2921" l="0" r="0" t="12633"/>
          <a:stretch/>
        </p:blipFill>
        <p:spPr>
          <a:xfrm>
            <a:off x="0" y="0"/>
            <a:ext cx="9144000" cy="5143500"/>
          </a:xfrm>
          <a:prstGeom prst="rect">
            <a:avLst/>
          </a:prstGeom>
          <a:noFill/>
          <a:ln>
            <a:noFill/>
          </a:ln>
        </p:spPr>
      </p:pic>
      <p:grpSp>
        <p:nvGrpSpPr>
          <p:cNvPr id="596" name="Google Shape;596;p11"/>
          <p:cNvGrpSpPr/>
          <p:nvPr/>
        </p:nvGrpSpPr>
        <p:grpSpPr>
          <a:xfrm>
            <a:off x="2776259" y="3271308"/>
            <a:ext cx="7418510" cy="3952111"/>
            <a:chOff x="233350" y="949250"/>
            <a:chExt cx="7137300" cy="3802300"/>
          </a:xfrm>
        </p:grpSpPr>
        <p:sp>
          <p:nvSpPr>
            <p:cNvPr id="597" name="Google Shape;597;p11"/>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11"/>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11"/>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11"/>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11"/>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11"/>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11"/>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11"/>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11"/>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11"/>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11"/>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11"/>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11"/>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11"/>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11"/>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11"/>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11"/>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11"/>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11"/>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11"/>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11"/>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11"/>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11"/>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11"/>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11"/>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11"/>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11"/>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11"/>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11"/>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11"/>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11"/>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11"/>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11"/>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11"/>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11"/>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11"/>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11"/>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11"/>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11"/>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11"/>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11"/>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11"/>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11"/>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11"/>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11"/>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11"/>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11"/>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11"/>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11"/>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11"/>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11"/>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8" name="Google Shape;648;p11"/>
          <p:cNvGrpSpPr/>
          <p:nvPr/>
        </p:nvGrpSpPr>
        <p:grpSpPr>
          <a:xfrm>
            <a:off x="862884" y="740708"/>
            <a:ext cx="7418510" cy="3952111"/>
            <a:chOff x="233350" y="949250"/>
            <a:chExt cx="7137300" cy="3802300"/>
          </a:xfrm>
        </p:grpSpPr>
        <p:sp>
          <p:nvSpPr>
            <p:cNvPr id="649" name="Google Shape;649;p11"/>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11"/>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11"/>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11"/>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11"/>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11"/>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11"/>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11"/>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11"/>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11"/>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11"/>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11"/>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11"/>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11"/>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11"/>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11"/>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11"/>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11"/>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11"/>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11"/>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11"/>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11"/>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11"/>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11"/>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11"/>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11"/>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11"/>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11"/>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11"/>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11"/>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11"/>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11"/>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11"/>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11"/>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11"/>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11"/>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11"/>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11"/>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11"/>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11"/>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11"/>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11"/>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11"/>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11"/>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11"/>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11"/>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11"/>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11"/>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11"/>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11"/>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11"/>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0" name="Google Shape;700;p11"/>
          <p:cNvGrpSpPr/>
          <p:nvPr/>
        </p:nvGrpSpPr>
        <p:grpSpPr>
          <a:xfrm>
            <a:off x="-698787" y="1326437"/>
            <a:ext cx="9035113" cy="2606813"/>
            <a:chOff x="-1448741" y="445019"/>
            <a:chExt cx="9815441" cy="681306"/>
          </a:xfrm>
        </p:grpSpPr>
        <p:sp>
          <p:nvSpPr>
            <p:cNvPr id="701" name="Google Shape;701;p11"/>
            <p:cNvSpPr/>
            <p:nvPr/>
          </p:nvSpPr>
          <p:spPr>
            <a:xfrm>
              <a:off x="557400" y="445025"/>
              <a:ext cx="7809300" cy="681300"/>
            </a:xfrm>
            <a:prstGeom prst="parallelogram">
              <a:avLst>
                <a:gd fmla="val 26351" name="adj"/>
              </a:avLst>
            </a:prstGeom>
            <a:gradFill>
              <a:gsLst>
                <a:gs pos="0">
                  <a:schemeClr val="lt1"/>
                </a:gs>
                <a:gs pos="100000">
                  <a:schemeClr val="accent2"/>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11"/>
            <p:cNvSpPr/>
            <p:nvPr/>
          </p:nvSpPr>
          <p:spPr>
            <a:xfrm>
              <a:off x="-1448741" y="445019"/>
              <a:ext cx="3072000" cy="681300"/>
            </a:xfrm>
            <a:prstGeom prst="parallelogram">
              <a:avLst>
                <a:gd fmla="val 26205" name="adj"/>
              </a:avLst>
            </a:prstGeom>
            <a:gradFill>
              <a:gsLst>
                <a:gs pos="0">
                  <a:srgbClr val="FFFFFF">
                    <a:alpha val="0"/>
                  </a:srgbClr>
                </a:gs>
                <a:gs pos="100000">
                  <a:schemeClr val="l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3" name="Google Shape;703;p11"/>
          <p:cNvSpPr txBox="1"/>
          <p:nvPr>
            <p:ph hasCustomPrompt="1" type="title"/>
          </p:nvPr>
        </p:nvSpPr>
        <p:spPr>
          <a:xfrm>
            <a:off x="2044825" y="1558475"/>
            <a:ext cx="5054400" cy="1511100"/>
          </a:xfrm>
          <a:prstGeom prst="rect">
            <a:avLst/>
          </a:prstGeom>
        </p:spPr>
        <p:txBody>
          <a:bodyPr anchorCtr="0" anchor="t" bIns="91425" lIns="91425" spcFirstLastPara="1" rIns="91425" wrap="square" tIns="91425">
            <a:noAutofit/>
          </a:bodyPr>
          <a:lstStyle>
            <a:lvl1pPr lvl="0" algn="ctr">
              <a:spcBef>
                <a:spcPts val="0"/>
              </a:spcBef>
              <a:spcAft>
                <a:spcPts val="0"/>
              </a:spcAft>
              <a:buSzPts val="9600"/>
              <a:buNone/>
              <a:defRPr sz="9600">
                <a:solidFill>
                  <a:schemeClr val="lt2"/>
                </a:solidFill>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704" name="Google Shape;704;p11"/>
          <p:cNvSpPr txBox="1"/>
          <p:nvPr>
            <p:ph idx="1" type="subTitle"/>
          </p:nvPr>
        </p:nvSpPr>
        <p:spPr>
          <a:xfrm>
            <a:off x="2044825" y="3202650"/>
            <a:ext cx="5054400" cy="46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3"/>
              </a:buClr>
              <a:buSzPts val="1400"/>
              <a:buNone/>
              <a:defRPr sz="1600">
                <a:solidFill>
                  <a:schemeClr val="accent3"/>
                </a:solidFill>
              </a:defRPr>
            </a:lvl1pPr>
            <a:lvl2pPr lvl="1" rtl="0" algn="ctr">
              <a:lnSpc>
                <a:spcPct val="100000"/>
              </a:lnSpc>
              <a:spcBef>
                <a:spcPts val="0"/>
              </a:spcBef>
              <a:spcAft>
                <a:spcPts val="0"/>
              </a:spcAft>
              <a:buClr>
                <a:schemeClr val="accent3"/>
              </a:buClr>
              <a:buSzPts val="1400"/>
              <a:buNone/>
              <a:defRPr>
                <a:solidFill>
                  <a:schemeClr val="accent3"/>
                </a:solidFill>
              </a:defRPr>
            </a:lvl2pPr>
            <a:lvl3pPr lvl="2" rtl="0" algn="ctr">
              <a:lnSpc>
                <a:spcPct val="100000"/>
              </a:lnSpc>
              <a:spcBef>
                <a:spcPts val="0"/>
              </a:spcBef>
              <a:spcAft>
                <a:spcPts val="0"/>
              </a:spcAft>
              <a:buClr>
                <a:schemeClr val="accent3"/>
              </a:buClr>
              <a:buSzPts val="1400"/>
              <a:buNone/>
              <a:defRPr>
                <a:solidFill>
                  <a:schemeClr val="accent3"/>
                </a:solidFill>
              </a:defRPr>
            </a:lvl3pPr>
            <a:lvl4pPr lvl="3" rtl="0" algn="ctr">
              <a:lnSpc>
                <a:spcPct val="100000"/>
              </a:lnSpc>
              <a:spcBef>
                <a:spcPts val="0"/>
              </a:spcBef>
              <a:spcAft>
                <a:spcPts val="0"/>
              </a:spcAft>
              <a:buClr>
                <a:schemeClr val="accent3"/>
              </a:buClr>
              <a:buSzPts val="1400"/>
              <a:buNone/>
              <a:defRPr>
                <a:solidFill>
                  <a:schemeClr val="accent3"/>
                </a:solidFill>
              </a:defRPr>
            </a:lvl4pPr>
            <a:lvl5pPr lvl="4" rtl="0" algn="ctr">
              <a:lnSpc>
                <a:spcPct val="100000"/>
              </a:lnSpc>
              <a:spcBef>
                <a:spcPts val="0"/>
              </a:spcBef>
              <a:spcAft>
                <a:spcPts val="0"/>
              </a:spcAft>
              <a:buClr>
                <a:schemeClr val="accent3"/>
              </a:buClr>
              <a:buSzPts val="1400"/>
              <a:buNone/>
              <a:defRPr>
                <a:solidFill>
                  <a:schemeClr val="accent3"/>
                </a:solidFill>
              </a:defRPr>
            </a:lvl5pPr>
            <a:lvl6pPr lvl="5" rtl="0" algn="ctr">
              <a:lnSpc>
                <a:spcPct val="100000"/>
              </a:lnSpc>
              <a:spcBef>
                <a:spcPts val="0"/>
              </a:spcBef>
              <a:spcAft>
                <a:spcPts val="0"/>
              </a:spcAft>
              <a:buClr>
                <a:schemeClr val="accent3"/>
              </a:buClr>
              <a:buSzPts val="1400"/>
              <a:buNone/>
              <a:defRPr>
                <a:solidFill>
                  <a:schemeClr val="accent3"/>
                </a:solidFill>
              </a:defRPr>
            </a:lvl6pPr>
            <a:lvl7pPr lvl="6" rtl="0" algn="ctr">
              <a:lnSpc>
                <a:spcPct val="100000"/>
              </a:lnSpc>
              <a:spcBef>
                <a:spcPts val="0"/>
              </a:spcBef>
              <a:spcAft>
                <a:spcPts val="0"/>
              </a:spcAft>
              <a:buClr>
                <a:schemeClr val="accent3"/>
              </a:buClr>
              <a:buSzPts val="1400"/>
              <a:buNone/>
              <a:defRPr>
                <a:solidFill>
                  <a:schemeClr val="accent3"/>
                </a:solidFill>
              </a:defRPr>
            </a:lvl7pPr>
            <a:lvl8pPr lvl="7" rtl="0" algn="ctr">
              <a:lnSpc>
                <a:spcPct val="100000"/>
              </a:lnSpc>
              <a:spcBef>
                <a:spcPts val="0"/>
              </a:spcBef>
              <a:spcAft>
                <a:spcPts val="0"/>
              </a:spcAft>
              <a:buClr>
                <a:schemeClr val="accent3"/>
              </a:buClr>
              <a:buSzPts val="1400"/>
              <a:buNone/>
              <a:defRPr>
                <a:solidFill>
                  <a:schemeClr val="accent3"/>
                </a:solidFill>
              </a:defRPr>
            </a:lvl8pPr>
            <a:lvl9pPr lvl="8" rtl="0" algn="ctr">
              <a:lnSpc>
                <a:spcPct val="100000"/>
              </a:lnSpc>
              <a:spcBef>
                <a:spcPts val="0"/>
              </a:spcBef>
              <a:spcAft>
                <a:spcPts val="0"/>
              </a:spcAft>
              <a:buClr>
                <a:schemeClr val="accent3"/>
              </a:buClr>
              <a:buSzPts val="1400"/>
              <a:buNone/>
              <a:defRPr>
                <a:solidFill>
                  <a:schemeClr val="accent3"/>
                </a:solidFill>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705" name="Shape 705"/>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
    <p:bg>
      <p:bgPr>
        <a:gradFill>
          <a:gsLst>
            <a:gs pos="0">
              <a:schemeClr val="accent4"/>
            </a:gs>
            <a:gs pos="0">
              <a:schemeClr val="accent5"/>
            </a:gs>
            <a:gs pos="100000">
              <a:schemeClr val="accent3"/>
            </a:gs>
          </a:gsLst>
          <a:path path="circle">
            <a:fillToRect b="50%" l="50%" r="50%" t="50%"/>
          </a:path>
          <a:tileRect/>
        </a:gradFill>
      </p:bgPr>
    </p:bg>
    <p:spTree>
      <p:nvGrpSpPr>
        <p:cNvPr id="706" name="Shape 706"/>
        <p:cNvGrpSpPr/>
        <p:nvPr/>
      </p:nvGrpSpPr>
      <p:grpSpPr>
        <a:xfrm>
          <a:off x="0" y="0"/>
          <a:ext cx="0" cy="0"/>
          <a:chOff x="0" y="0"/>
          <a:chExt cx="0" cy="0"/>
        </a:xfrm>
      </p:grpSpPr>
      <p:pic>
        <p:nvPicPr>
          <p:cNvPr id="707" name="Google Shape;707;p13"/>
          <p:cNvPicPr preferRelativeResize="0"/>
          <p:nvPr/>
        </p:nvPicPr>
        <p:blipFill rotWithShape="1">
          <a:blip r:embed="rId2">
            <a:alphaModFix/>
          </a:blip>
          <a:srcRect b="2921" l="0" r="0" t="12633"/>
          <a:stretch/>
        </p:blipFill>
        <p:spPr>
          <a:xfrm>
            <a:off x="0" y="0"/>
            <a:ext cx="9144000" cy="5143500"/>
          </a:xfrm>
          <a:prstGeom prst="rect">
            <a:avLst/>
          </a:prstGeom>
          <a:noFill/>
          <a:ln>
            <a:noFill/>
          </a:ln>
        </p:spPr>
      </p:pic>
      <p:pic>
        <p:nvPicPr>
          <p:cNvPr id="708" name="Google Shape;708;p13"/>
          <p:cNvPicPr preferRelativeResize="0"/>
          <p:nvPr/>
        </p:nvPicPr>
        <p:blipFill>
          <a:blip r:embed="rId3">
            <a:alphaModFix amt="18000"/>
          </a:blip>
          <a:stretch>
            <a:fillRect/>
          </a:stretch>
        </p:blipFill>
        <p:spPr>
          <a:xfrm rot="10800000">
            <a:off x="-1" y="2657950"/>
            <a:ext cx="3998746" cy="2485548"/>
          </a:xfrm>
          <a:prstGeom prst="rect">
            <a:avLst/>
          </a:prstGeom>
          <a:noFill/>
          <a:ln>
            <a:noFill/>
          </a:ln>
        </p:spPr>
      </p:pic>
      <p:pic>
        <p:nvPicPr>
          <p:cNvPr id="709" name="Google Shape;709;p13"/>
          <p:cNvPicPr preferRelativeResize="0"/>
          <p:nvPr/>
        </p:nvPicPr>
        <p:blipFill>
          <a:blip r:embed="rId3">
            <a:alphaModFix amt="31000"/>
          </a:blip>
          <a:stretch>
            <a:fillRect/>
          </a:stretch>
        </p:blipFill>
        <p:spPr>
          <a:xfrm>
            <a:off x="5145249" y="0"/>
            <a:ext cx="3998746" cy="2485548"/>
          </a:xfrm>
          <a:prstGeom prst="rect">
            <a:avLst/>
          </a:prstGeom>
          <a:noFill/>
          <a:ln>
            <a:noFill/>
          </a:ln>
        </p:spPr>
      </p:pic>
      <p:sp>
        <p:nvSpPr>
          <p:cNvPr id="710" name="Google Shape;710;p1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solidFill>
                  <a:schemeClr val="lt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711" name="Google Shape;711;p13"/>
          <p:cNvSpPr txBox="1"/>
          <p:nvPr>
            <p:ph hasCustomPrompt="1" idx="2" type="title"/>
          </p:nvPr>
        </p:nvSpPr>
        <p:spPr>
          <a:xfrm>
            <a:off x="755178" y="1583413"/>
            <a:ext cx="855600" cy="5934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12" name="Google Shape;712;p13"/>
          <p:cNvSpPr txBox="1"/>
          <p:nvPr>
            <p:ph idx="1" type="subTitle"/>
          </p:nvPr>
        </p:nvSpPr>
        <p:spPr>
          <a:xfrm>
            <a:off x="1700243" y="1807299"/>
            <a:ext cx="2724600" cy="4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713" name="Google Shape;713;p13"/>
          <p:cNvSpPr txBox="1"/>
          <p:nvPr>
            <p:ph hasCustomPrompt="1" idx="3" type="title"/>
          </p:nvPr>
        </p:nvSpPr>
        <p:spPr>
          <a:xfrm>
            <a:off x="755169" y="2687920"/>
            <a:ext cx="855600" cy="5934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14" name="Google Shape;714;p13"/>
          <p:cNvSpPr txBox="1"/>
          <p:nvPr>
            <p:ph idx="4" type="subTitle"/>
          </p:nvPr>
        </p:nvSpPr>
        <p:spPr>
          <a:xfrm>
            <a:off x="1700243" y="2933672"/>
            <a:ext cx="2724600" cy="4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715" name="Google Shape;715;p13"/>
          <p:cNvSpPr txBox="1"/>
          <p:nvPr>
            <p:ph hasCustomPrompt="1" idx="5" type="title"/>
          </p:nvPr>
        </p:nvSpPr>
        <p:spPr>
          <a:xfrm>
            <a:off x="755168" y="3835940"/>
            <a:ext cx="855600" cy="5934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16" name="Google Shape;716;p13"/>
          <p:cNvSpPr txBox="1"/>
          <p:nvPr>
            <p:ph idx="6" type="subTitle"/>
          </p:nvPr>
        </p:nvSpPr>
        <p:spPr>
          <a:xfrm>
            <a:off x="1700243" y="4061351"/>
            <a:ext cx="2724600" cy="4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717" name="Google Shape;717;p13"/>
          <p:cNvSpPr txBox="1"/>
          <p:nvPr>
            <p:ph hasCustomPrompt="1" idx="7" type="title"/>
          </p:nvPr>
        </p:nvSpPr>
        <p:spPr>
          <a:xfrm>
            <a:off x="4710688" y="1583375"/>
            <a:ext cx="855600" cy="5934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18" name="Google Shape;718;p13"/>
          <p:cNvSpPr txBox="1"/>
          <p:nvPr>
            <p:ph idx="8" type="subTitle"/>
          </p:nvPr>
        </p:nvSpPr>
        <p:spPr>
          <a:xfrm>
            <a:off x="5664228" y="1807299"/>
            <a:ext cx="2724600" cy="4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719" name="Google Shape;719;p13"/>
          <p:cNvSpPr txBox="1"/>
          <p:nvPr>
            <p:ph idx="9" type="subTitle"/>
          </p:nvPr>
        </p:nvSpPr>
        <p:spPr>
          <a:xfrm>
            <a:off x="1700243" y="1368500"/>
            <a:ext cx="2724600" cy="5160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i="1" sz="2200">
                <a:latin typeface="Exo"/>
                <a:ea typeface="Exo"/>
                <a:cs typeface="Exo"/>
                <a:sym typeface="Exo"/>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720" name="Google Shape;720;p13"/>
          <p:cNvSpPr txBox="1"/>
          <p:nvPr>
            <p:ph idx="13" type="subTitle"/>
          </p:nvPr>
        </p:nvSpPr>
        <p:spPr>
          <a:xfrm>
            <a:off x="1700243" y="2495321"/>
            <a:ext cx="2724600" cy="5160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i="1" sz="2200">
                <a:latin typeface="Exo"/>
                <a:ea typeface="Exo"/>
                <a:cs typeface="Exo"/>
                <a:sym typeface="Exo"/>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721" name="Google Shape;721;p13"/>
          <p:cNvSpPr txBox="1"/>
          <p:nvPr>
            <p:ph idx="14" type="subTitle"/>
          </p:nvPr>
        </p:nvSpPr>
        <p:spPr>
          <a:xfrm>
            <a:off x="1700243" y="3620950"/>
            <a:ext cx="2724600" cy="5160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i="1" sz="2200">
                <a:latin typeface="Exo"/>
                <a:ea typeface="Exo"/>
                <a:cs typeface="Exo"/>
                <a:sym typeface="Exo"/>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722" name="Google Shape;722;p13"/>
          <p:cNvSpPr txBox="1"/>
          <p:nvPr>
            <p:ph idx="15" type="subTitle"/>
          </p:nvPr>
        </p:nvSpPr>
        <p:spPr>
          <a:xfrm>
            <a:off x="5664229" y="1368500"/>
            <a:ext cx="2724600" cy="5160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i="1" sz="2200">
                <a:latin typeface="Exo"/>
                <a:ea typeface="Exo"/>
                <a:cs typeface="Exo"/>
                <a:sym typeface="Exo"/>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723" name="Google Shape;723;p13"/>
          <p:cNvSpPr txBox="1"/>
          <p:nvPr>
            <p:ph hasCustomPrompt="1" idx="16" type="title"/>
          </p:nvPr>
        </p:nvSpPr>
        <p:spPr>
          <a:xfrm>
            <a:off x="4710677" y="2687875"/>
            <a:ext cx="855600" cy="5934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24" name="Google Shape;724;p13"/>
          <p:cNvSpPr txBox="1"/>
          <p:nvPr>
            <p:ph idx="17" type="subTitle"/>
          </p:nvPr>
        </p:nvSpPr>
        <p:spPr>
          <a:xfrm>
            <a:off x="5664228" y="2934339"/>
            <a:ext cx="2724600" cy="4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725" name="Google Shape;725;p13"/>
          <p:cNvSpPr txBox="1"/>
          <p:nvPr>
            <p:ph idx="18" type="subTitle"/>
          </p:nvPr>
        </p:nvSpPr>
        <p:spPr>
          <a:xfrm>
            <a:off x="5664232" y="2494726"/>
            <a:ext cx="2724600" cy="5160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i="1" sz="2200">
                <a:latin typeface="Exo"/>
                <a:ea typeface="Exo"/>
                <a:cs typeface="Exo"/>
                <a:sym typeface="Exo"/>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CUSTOM_2">
    <p:bg>
      <p:bgPr>
        <a:gradFill>
          <a:gsLst>
            <a:gs pos="0">
              <a:schemeClr val="accent4"/>
            </a:gs>
            <a:gs pos="0">
              <a:schemeClr val="accent5"/>
            </a:gs>
            <a:gs pos="100000">
              <a:schemeClr val="accent3"/>
            </a:gs>
          </a:gsLst>
          <a:path path="circle">
            <a:fillToRect b="50%" l="50%" r="50%" t="50%"/>
          </a:path>
          <a:tileRect/>
        </a:gradFill>
      </p:bgPr>
    </p:bg>
    <p:spTree>
      <p:nvGrpSpPr>
        <p:cNvPr id="726" name="Shape 726"/>
        <p:cNvGrpSpPr/>
        <p:nvPr/>
      </p:nvGrpSpPr>
      <p:grpSpPr>
        <a:xfrm>
          <a:off x="0" y="0"/>
          <a:ext cx="0" cy="0"/>
          <a:chOff x="0" y="0"/>
          <a:chExt cx="0" cy="0"/>
        </a:xfrm>
      </p:grpSpPr>
      <p:pic>
        <p:nvPicPr>
          <p:cNvPr id="727" name="Google Shape;727;p14"/>
          <p:cNvPicPr preferRelativeResize="0"/>
          <p:nvPr/>
        </p:nvPicPr>
        <p:blipFill>
          <a:blip r:embed="rId2">
            <a:alphaModFix amt="18000"/>
          </a:blip>
          <a:stretch>
            <a:fillRect/>
          </a:stretch>
        </p:blipFill>
        <p:spPr>
          <a:xfrm rot="10800000">
            <a:off x="-1" y="2657950"/>
            <a:ext cx="3998746" cy="2485548"/>
          </a:xfrm>
          <a:prstGeom prst="rect">
            <a:avLst/>
          </a:prstGeom>
          <a:noFill/>
          <a:ln>
            <a:noFill/>
          </a:ln>
        </p:spPr>
      </p:pic>
      <p:pic>
        <p:nvPicPr>
          <p:cNvPr id="728" name="Google Shape;728;p14"/>
          <p:cNvPicPr preferRelativeResize="0"/>
          <p:nvPr/>
        </p:nvPicPr>
        <p:blipFill>
          <a:blip r:embed="rId2">
            <a:alphaModFix amt="31000"/>
          </a:blip>
          <a:stretch>
            <a:fillRect/>
          </a:stretch>
        </p:blipFill>
        <p:spPr>
          <a:xfrm>
            <a:off x="5145249" y="0"/>
            <a:ext cx="3998746" cy="2485548"/>
          </a:xfrm>
          <a:prstGeom prst="rect">
            <a:avLst/>
          </a:prstGeom>
          <a:noFill/>
          <a:ln>
            <a:noFill/>
          </a:ln>
        </p:spPr>
      </p:pic>
      <p:pic>
        <p:nvPicPr>
          <p:cNvPr id="729" name="Google Shape;729;p14"/>
          <p:cNvPicPr preferRelativeResize="0"/>
          <p:nvPr/>
        </p:nvPicPr>
        <p:blipFill rotWithShape="1">
          <a:blip r:embed="rId3">
            <a:alphaModFix/>
          </a:blip>
          <a:srcRect b="2921" l="0" r="0" t="12633"/>
          <a:stretch/>
        </p:blipFill>
        <p:spPr>
          <a:xfrm>
            <a:off x="0" y="0"/>
            <a:ext cx="9144000" cy="5143500"/>
          </a:xfrm>
          <a:prstGeom prst="rect">
            <a:avLst/>
          </a:prstGeom>
          <a:noFill/>
          <a:ln>
            <a:noFill/>
          </a:ln>
        </p:spPr>
      </p:pic>
      <p:grpSp>
        <p:nvGrpSpPr>
          <p:cNvPr id="730" name="Google Shape;730;p14"/>
          <p:cNvGrpSpPr/>
          <p:nvPr/>
        </p:nvGrpSpPr>
        <p:grpSpPr>
          <a:xfrm>
            <a:off x="-2360366" y="3271308"/>
            <a:ext cx="7418510" cy="3952111"/>
            <a:chOff x="233350" y="949250"/>
            <a:chExt cx="7137300" cy="3802300"/>
          </a:xfrm>
        </p:grpSpPr>
        <p:sp>
          <p:nvSpPr>
            <p:cNvPr id="731" name="Google Shape;731;p14"/>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14"/>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14"/>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14"/>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14"/>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14"/>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14"/>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14"/>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14"/>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14"/>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14"/>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14"/>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14"/>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14"/>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14"/>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14"/>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14"/>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14"/>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14"/>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14"/>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14"/>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14"/>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14"/>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14"/>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14"/>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14"/>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14"/>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14"/>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14"/>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14"/>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14"/>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14"/>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14"/>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14"/>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14"/>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14"/>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14"/>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14"/>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14"/>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14"/>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14"/>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14"/>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14"/>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14"/>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14"/>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14"/>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14"/>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14"/>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14"/>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14"/>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14"/>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782" name="Google Shape;782;p14"/>
          <p:cNvPicPr preferRelativeResize="0"/>
          <p:nvPr/>
        </p:nvPicPr>
        <p:blipFill rotWithShape="1">
          <a:blip r:embed="rId3">
            <a:alphaModFix/>
          </a:blip>
          <a:srcRect b="2921" l="0" r="0" t="12633"/>
          <a:stretch/>
        </p:blipFill>
        <p:spPr>
          <a:xfrm>
            <a:off x="0" y="0"/>
            <a:ext cx="9144000" cy="5143500"/>
          </a:xfrm>
          <a:prstGeom prst="rect">
            <a:avLst/>
          </a:prstGeom>
          <a:noFill/>
          <a:ln>
            <a:noFill/>
          </a:ln>
        </p:spPr>
      </p:pic>
      <p:grpSp>
        <p:nvGrpSpPr>
          <p:cNvPr id="783" name="Google Shape;783;p14"/>
          <p:cNvGrpSpPr/>
          <p:nvPr/>
        </p:nvGrpSpPr>
        <p:grpSpPr>
          <a:xfrm>
            <a:off x="3631984" y="-1145242"/>
            <a:ext cx="7418510" cy="3952111"/>
            <a:chOff x="233350" y="949250"/>
            <a:chExt cx="7137300" cy="3802300"/>
          </a:xfrm>
        </p:grpSpPr>
        <p:sp>
          <p:nvSpPr>
            <p:cNvPr id="784" name="Google Shape;784;p14"/>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14"/>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14"/>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14"/>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14"/>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14"/>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14"/>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14"/>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14"/>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14"/>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14"/>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14"/>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14"/>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14"/>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14"/>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14"/>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14"/>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14"/>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14"/>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14"/>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14"/>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14"/>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14"/>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14"/>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14"/>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14"/>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14"/>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14"/>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14"/>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14"/>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14"/>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14"/>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14"/>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14"/>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14"/>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14"/>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14"/>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14"/>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14"/>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14"/>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14"/>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14"/>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14"/>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14"/>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14"/>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14"/>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14"/>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14"/>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14"/>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14"/>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14"/>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5" name="Google Shape;835;p14"/>
          <p:cNvGrpSpPr/>
          <p:nvPr/>
        </p:nvGrpSpPr>
        <p:grpSpPr>
          <a:xfrm>
            <a:off x="862884" y="740708"/>
            <a:ext cx="7418510" cy="3952111"/>
            <a:chOff x="233350" y="949250"/>
            <a:chExt cx="7137300" cy="3802300"/>
          </a:xfrm>
        </p:grpSpPr>
        <p:sp>
          <p:nvSpPr>
            <p:cNvPr id="836" name="Google Shape;836;p14"/>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14"/>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14"/>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14"/>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14"/>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14"/>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14"/>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14"/>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14"/>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14"/>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14"/>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14"/>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14"/>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14"/>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14"/>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14"/>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14"/>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14"/>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14"/>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14"/>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14"/>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14"/>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14"/>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14"/>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14"/>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14"/>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14"/>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14"/>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14"/>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14"/>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14"/>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14"/>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14"/>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14"/>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14"/>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14"/>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14"/>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14"/>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14"/>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14"/>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14"/>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14"/>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14"/>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14"/>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14"/>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14"/>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14"/>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14"/>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14"/>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14"/>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14"/>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7" name="Google Shape;887;p14"/>
          <p:cNvSpPr txBox="1"/>
          <p:nvPr>
            <p:ph type="title"/>
          </p:nvPr>
        </p:nvSpPr>
        <p:spPr>
          <a:xfrm>
            <a:off x="2009225" y="2151300"/>
            <a:ext cx="5033400" cy="841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5000"/>
              <a:buNone/>
              <a:defRPr sz="5000">
                <a:solidFill>
                  <a:schemeClr val="lt2"/>
                </a:solidFill>
              </a:defRPr>
            </a:lvl1pPr>
            <a:lvl2pPr lvl="1" rtl="0" algn="ctr">
              <a:spcBef>
                <a:spcPts val="0"/>
              </a:spcBef>
              <a:spcAft>
                <a:spcPts val="0"/>
              </a:spcAft>
              <a:buSzPts val="5000"/>
              <a:buNone/>
              <a:defRPr sz="5000"/>
            </a:lvl2pPr>
            <a:lvl3pPr lvl="2" rtl="0" algn="ctr">
              <a:spcBef>
                <a:spcPts val="0"/>
              </a:spcBef>
              <a:spcAft>
                <a:spcPts val="0"/>
              </a:spcAft>
              <a:buSzPts val="5000"/>
              <a:buNone/>
              <a:defRPr sz="5000"/>
            </a:lvl3pPr>
            <a:lvl4pPr lvl="3" rtl="0" algn="ctr">
              <a:spcBef>
                <a:spcPts val="0"/>
              </a:spcBef>
              <a:spcAft>
                <a:spcPts val="0"/>
              </a:spcAft>
              <a:buSzPts val="5000"/>
              <a:buNone/>
              <a:defRPr sz="5000"/>
            </a:lvl4pPr>
            <a:lvl5pPr lvl="4" rtl="0" algn="ctr">
              <a:spcBef>
                <a:spcPts val="0"/>
              </a:spcBef>
              <a:spcAft>
                <a:spcPts val="0"/>
              </a:spcAft>
              <a:buSzPts val="5000"/>
              <a:buNone/>
              <a:defRPr sz="5000"/>
            </a:lvl5pPr>
            <a:lvl6pPr lvl="5" rtl="0" algn="ctr">
              <a:spcBef>
                <a:spcPts val="0"/>
              </a:spcBef>
              <a:spcAft>
                <a:spcPts val="0"/>
              </a:spcAft>
              <a:buSzPts val="5000"/>
              <a:buNone/>
              <a:defRPr sz="5000"/>
            </a:lvl6pPr>
            <a:lvl7pPr lvl="6" rtl="0" algn="ctr">
              <a:spcBef>
                <a:spcPts val="0"/>
              </a:spcBef>
              <a:spcAft>
                <a:spcPts val="0"/>
              </a:spcAft>
              <a:buSzPts val="5000"/>
              <a:buNone/>
              <a:defRPr sz="5000"/>
            </a:lvl7pPr>
            <a:lvl8pPr lvl="7" rtl="0" algn="ctr">
              <a:spcBef>
                <a:spcPts val="0"/>
              </a:spcBef>
              <a:spcAft>
                <a:spcPts val="0"/>
              </a:spcAft>
              <a:buSzPts val="5000"/>
              <a:buNone/>
              <a:defRPr sz="5000"/>
            </a:lvl8pPr>
            <a:lvl9pPr lvl="8" rtl="0" algn="ctr">
              <a:spcBef>
                <a:spcPts val="0"/>
              </a:spcBef>
              <a:spcAft>
                <a:spcPts val="0"/>
              </a:spcAft>
              <a:buSzPts val="5000"/>
              <a:buNone/>
              <a:defRPr sz="5000"/>
            </a:lvl9pPr>
          </a:lstStyle>
          <a:p/>
        </p:txBody>
      </p:sp>
      <p:sp>
        <p:nvSpPr>
          <p:cNvPr id="888" name="Google Shape;888;p14"/>
          <p:cNvSpPr txBox="1"/>
          <p:nvPr>
            <p:ph hasCustomPrompt="1" idx="2" type="title"/>
          </p:nvPr>
        </p:nvSpPr>
        <p:spPr>
          <a:xfrm>
            <a:off x="841325" y="1517575"/>
            <a:ext cx="1184100" cy="8901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6000"/>
              <a:buNone/>
              <a:defRPr sz="5500">
                <a:solidFill>
                  <a:schemeClr val="lt1"/>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889" name="Google Shape;889;p14"/>
          <p:cNvSpPr txBox="1"/>
          <p:nvPr>
            <p:ph idx="1" type="subTitle"/>
          </p:nvPr>
        </p:nvSpPr>
        <p:spPr>
          <a:xfrm>
            <a:off x="2009225" y="3226650"/>
            <a:ext cx="5033400" cy="416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CUSTOM_2_1">
    <p:bg>
      <p:bgPr>
        <a:gradFill>
          <a:gsLst>
            <a:gs pos="0">
              <a:schemeClr val="accent4"/>
            </a:gs>
            <a:gs pos="0">
              <a:schemeClr val="accent5"/>
            </a:gs>
            <a:gs pos="100000">
              <a:schemeClr val="accent3"/>
            </a:gs>
          </a:gsLst>
          <a:path path="circle">
            <a:fillToRect b="50%" l="50%" r="50%" t="50%"/>
          </a:path>
          <a:tileRect/>
        </a:gradFill>
      </p:bgPr>
    </p:bg>
    <p:spTree>
      <p:nvGrpSpPr>
        <p:cNvPr id="890" name="Shape 890"/>
        <p:cNvGrpSpPr/>
        <p:nvPr/>
      </p:nvGrpSpPr>
      <p:grpSpPr>
        <a:xfrm>
          <a:off x="0" y="0"/>
          <a:ext cx="0" cy="0"/>
          <a:chOff x="0" y="0"/>
          <a:chExt cx="0" cy="0"/>
        </a:xfrm>
      </p:grpSpPr>
      <p:pic>
        <p:nvPicPr>
          <p:cNvPr id="891" name="Google Shape;891;p15"/>
          <p:cNvPicPr preferRelativeResize="0"/>
          <p:nvPr/>
        </p:nvPicPr>
        <p:blipFill>
          <a:blip r:embed="rId2">
            <a:alphaModFix amt="18000"/>
          </a:blip>
          <a:stretch>
            <a:fillRect/>
          </a:stretch>
        </p:blipFill>
        <p:spPr>
          <a:xfrm rot="10800000">
            <a:off x="-1" y="2657950"/>
            <a:ext cx="3998746" cy="2485548"/>
          </a:xfrm>
          <a:prstGeom prst="rect">
            <a:avLst/>
          </a:prstGeom>
          <a:noFill/>
          <a:ln>
            <a:noFill/>
          </a:ln>
        </p:spPr>
      </p:pic>
      <p:pic>
        <p:nvPicPr>
          <p:cNvPr id="892" name="Google Shape;892;p15"/>
          <p:cNvPicPr preferRelativeResize="0"/>
          <p:nvPr/>
        </p:nvPicPr>
        <p:blipFill>
          <a:blip r:embed="rId2">
            <a:alphaModFix amt="31000"/>
          </a:blip>
          <a:stretch>
            <a:fillRect/>
          </a:stretch>
        </p:blipFill>
        <p:spPr>
          <a:xfrm>
            <a:off x="5145249" y="0"/>
            <a:ext cx="3998746" cy="2485548"/>
          </a:xfrm>
          <a:prstGeom prst="rect">
            <a:avLst/>
          </a:prstGeom>
          <a:noFill/>
          <a:ln>
            <a:noFill/>
          </a:ln>
        </p:spPr>
      </p:pic>
      <p:pic>
        <p:nvPicPr>
          <p:cNvPr id="893" name="Google Shape;893;p15"/>
          <p:cNvPicPr preferRelativeResize="0"/>
          <p:nvPr/>
        </p:nvPicPr>
        <p:blipFill rotWithShape="1">
          <a:blip r:embed="rId3">
            <a:alphaModFix/>
          </a:blip>
          <a:srcRect b="2921" l="0" r="0" t="12633"/>
          <a:stretch/>
        </p:blipFill>
        <p:spPr>
          <a:xfrm>
            <a:off x="0" y="0"/>
            <a:ext cx="9144000" cy="5143500"/>
          </a:xfrm>
          <a:prstGeom prst="rect">
            <a:avLst/>
          </a:prstGeom>
          <a:noFill/>
          <a:ln>
            <a:noFill/>
          </a:ln>
        </p:spPr>
      </p:pic>
      <p:grpSp>
        <p:nvGrpSpPr>
          <p:cNvPr id="894" name="Google Shape;894;p15"/>
          <p:cNvGrpSpPr/>
          <p:nvPr/>
        </p:nvGrpSpPr>
        <p:grpSpPr>
          <a:xfrm>
            <a:off x="-2360366" y="3271308"/>
            <a:ext cx="7418510" cy="3952111"/>
            <a:chOff x="233350" y="949250"/>
            <a:chExt cx="7137300" cy="3802300"/>
          </a:xfrm>
        </p:grpSpPr>
        <p:sp>
          <p:nvSpPr>
            <p:cNvPr id="895" name="Google Shape;895;p15"/>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15"/>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15"/>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15"/>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15"/>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15"/>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15"/>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15"/>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15"/>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15"/>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15"/>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15"/>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15"/>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15"/>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15"/>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15"/>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15"/>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15"/>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15"/>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15"/>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15"/>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15"/>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15"/>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15"/>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15"/>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15"/>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15"/>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15"/>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15"/>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15"/>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15"/>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15"/>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15"/>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15"/>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15"/>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15"/>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15"/>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15"/>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15"/>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15"/>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15"/>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15"/>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15"/>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15"/>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15"/>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15"/>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15"/>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15"/>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15"/>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15"/>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15"/>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946" name="Google Shape;946;p15"/>
          <p:cNvPicPr preferRelativeResize="0"/>
          <p:nvPr/>
        </p:nvPicPr>
        <p:blipFill rotWithShape="1">
          <a:blip r:embed="rId3">
            <a:alphaModFix/>
          </a:blip>
          <a:srcRect b="2921" l="0" r="0" t="12633"/>
          <a:stretch/>
        </p:blipFill>
        <p:spPr>
          <a:xfrm>
            <a:off x="0" y="0"/>
            <a:ext cx="9144000" cy="5143500"/>
          </a:xfrm>
          <a:prstGeom prst="rect">
            <a:avLst/>
          </a:prstGeom>
          <a:noFill/>
          <a:ln>
            <a:noFill/>
          </a:ln>
        </p:spPr>
      </p:pic>
      <p:grpSp>
        <p:nvGrpSpPr>
          <p:cNvPr id="947" name="Google Shape;947;p15"/>
          <p:cNvGrpSpPr/>
          <p:nvPr/>
        </p:nvGrpSpPr>
        <p:grpSpPr>
          <a:xfrm>
            <a:off x="3631984" y="-1145242"/>
            <a:ext cx="7418510" cy="3952111"/>
            <a:chOff x="233350" y="949250"/>
            <a:chExt cx="7137300" cy="3802300"/>
          </a:xfrm>
        </p:grpSpPr>
        <p:sp>
          <p:nvSpPr>
            <p:cNvPr id="948" name="Google Shape;948;p15"/>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15"/>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15"/>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15"/>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15"/>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15"/>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15"/>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15"/>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15"/>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15"/>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15"/>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15"/>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15"/>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15"/>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15"/>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15"/>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15"/>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15"/>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15"/>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15"/>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15"/>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15"/>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15"/>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15"/>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15"/>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15"/>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15"/>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15"/>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15"/>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15"/>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15"/>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15"/>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15"/>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15"/>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15"/>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15"/>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15"/>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15"/>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15"/>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15"/>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15"/>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15"/>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15"/>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15"/>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15"/>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15"/>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15"/>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15"/>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15"/>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15"/>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15"/>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9" name="Google Shape;999;p15"/>
          <p:cNvGrpSpPr/>
          <p:nvPr/>
        </p:nvGrpSpPr>
        <p:grpSpPr>
          <a:xfrm>
            <a:off x="862884" y="740708"/>
            <a:ext cx="7418510" cy="3952111"/>
            <a:chOff x="233350" y="949250"/>
            <a:chExt cx="7137300" cy="3802300"/>
          </a:xfrm>
        </p:grpSpPr>
        <p:sp>
          <p:nvSpPr>
            <p:cNvPr id="1000" name="Google Shape;1000;p15"/>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15"/>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15"/>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15"/>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15"/>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15"/>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15"/>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15"/>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15"/>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15"/>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15"/>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15"/>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15"/>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15"/>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15"/>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15"/>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15"/>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15"/>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15"/>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15"/>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15"/>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15"/>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15"/>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15"/>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15"/>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15"/>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15"/>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15"/>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15"/>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15"/>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15"/>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15"/>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15"/>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15"/>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15"/>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15"/>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15"/>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15"/>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15"/>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15"/>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15"/>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15"/>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15"/>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15"/>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15"/>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15"/>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15"/>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15"/>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15"/>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15"/>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15"/>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51" name="Google Shape;1051;p15"/>
          <p:cNvSpPr txBox="1"/>
          <p:nvPr>
            <p:ph type="title"/>
          </p:nvPr>
        </p:nvSpPr>
        <p:spPr>
          <a:xfrm>
            <a:off x="1597925" y="2208950"/>
            <a:ext cx="5551500" cy="841800"/>
          </a:xfrm>
          <a:prstGeom prst="rect">
            <a:avLst/>
          </a:prstGeom>
        </p:spPr>
        <p:txBody>
          <a:bodyPr anchorCtr="0" anchor="t" bIns="91425" lIns="91425" spcFirstLastPara="1" rIns="91425" wrap="square" tIns="91425">
            <a:noAutofit/>
          </a:bodyPr>
          <a:lstStyle>
            <a:lvl1pPr lvl="0" rtl="0">
              <a:spcBef>
                <a:spcPts val="0"/>
              </a:spcBef>
              <a:spcAft>
                <a:spcPts val="0"/>
              </a:spcAft>
              <a:buSzPts val="5000"/>
              <a:buNone/>
              <a:defRPr sz="5000">
                <a:solidFill>
                  <a:schemeClr val="lt2"/>
                </a:solidFill>
              </a:defRPr>
            </a:lvl1pPr>
            <a:lvl2pPr lvl="1" rtl="0" algn="ctr">
              <a:spcBef>
                <a:spcPts val="0"/>
              </a:spcBef>
              <a:spcAft>
                <a:spcPts val="0"/>
              </a:spcAft>
              <a:buSzPts val="5000"/>
              <a:buNone/>
              <a:defRPr sz="5000"/>
            </a:lvl2pPr>
            <a:lvl3pPr lvl="2" rtl="0" algn="ctr">
              <a:spcBef>
                <a:spcPts val="0"/>
              </a:spcBef>
              <a:spcAft>
                <a:spcPts val="0"/>
              </a:spcAft>
              <a:buSzPts val="5000"/>
              <a:buNone/>
              <a:defRPr sz="5000"/>
            </a:lvl3pPr>
            <a:lvl4pPr lvl="3" rtl="0" algn="ctr">
              <a:spcBef>
                <a:spcPts val="0"/>
              </a:spcBef>
              <a:spcAft>
                <a:spcPts val="0"/>
              </a:spcAft>
              <a:buSzPts val="5000"/>
              <a:buNone/>
              <a:defRPr sz="5000"/>
            </a:lvl4pPr>
            <a:lvl5pPr lvl="4" rtl="0" algn="ctr">
              <a:spcBef>
                <a:spcPts val="0"/>
              </a:spcBef>
              <a:spcAft>
                <a:spcPts val="0"/>
              </a:spcAft>
              <a:buSzPts val="5000"/>
              <a:buNone/>
              <a:defRPr sz="5000"/>
            </a:lvl5pPr>
            <a:lvl6pPr lvl="5" rtl="0" algn="ctr">
              <a:spcBef>
                <a:spcPts val="0"/>
              </a:spcBef>
              <a:spcAft>
                <a:spcPts val="0"/>
              </a:spcAft>
              <a:buSzPts val="5000"/>
              <a:buNone/>
              <a:defRPr sz="5000"/>
            </a:lvl6pPr>
            <a:lvl7pPr lvl="6" rtl="0" algn="ctr">
              <a:spcBef>
                <a:spcPts val="0"/>
              </a:spcBef>
              <a:spcAft>
                <a:spcPts val="0"/>
              </a:spcAft>
              <a:buSzPts val="5000"/>
              <a:buNone/>
              <a:defRPr sz="5000"/>
            </a:lvl7pPr>
            <a:lvl8pPr lvl="7" rtl="0" algn="ctr">
              <a:spcBef>
                <a:spcPts val="0"/>
              </a:spcBef>
              <a:spcAft>
                <a:spcPts val="0"/>
              </a:spcAft>
              <a:buSzPts val="5000"/>
              <a:buNone/>
              <a:defRPr sz="5000"/>
            </a:lvl8pPr>
            <a:lvl9pPr lvl="8" rtl="0" algn="ctr">
              <a:spcBef>
                <a:spcPts val="0"/>
              </a:spcBef>
              <a:spcAft>
                <a:spcPts val="0"/>
              </a:spcAft>
              <a:buSzPts val="5000"/>
              <a:buNone/>
              <a:defRPr sz="5000"/>
            </a:lvl9pPr>
          </a:lstStyle>
          <a:p/>
        </p:txBody>
      </p:sp>
      <p:sp>
        <p:nvSpPr>
          <p:cNvPr id="1052" name="Google Shape;1052;p15"/>
          <p:cNvSpPr txBox="1"/>
          <p:nvPr>
            <p:ph hasCustomPrompt="1" idx="2" type="title"/>
          </p:nvPr>
        </p:nvSpPr>
        <p:spPr>
          <a:xfrm>
            <a:off x="2352975" y="1130000"/>
            <a:ext cx="1184100" cy="8901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6000"/>
              <a:buNone/>
              <a:defRPr sz="5500">
                <a:solidFill>
                  <a:schemeClr val="lt1"/>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053" name="Google Shape;1053;p15"/>
          <p:cNvSpPr txBox="1"/>
          <p:nvPr>
            <p:ph idx="1" type="subTitle"/>
          </p:nvPr>
        </p:nvSpPr>
        <p:spPr>
          <a:xfrm>
            <a:off x="2152425" y="3270613"/>
            <a:ext cx="4705200" cy="416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p:cSld name="CUSTOM_2_1_1">
    <p:bg>
      <p:bgPr>
        <a:gradFill>
          <a:gsLst>
            <a:gs pos="0">
              <a:schemeClr val="dk2"/>
            </a:gs>
            <a:gs pos="100000">
              <a:schemeClr val="dk1"/>
            </a:gs>
          </a:gsLst>
          <a:path path="circle">
            <a:fillToRect b="50%" l="50%" r="50%" t="50%"/>
          </a:path>
          <a:tileRect/>
        </a:gradFill>
      </p:bgPr>
    </p:bg>
    <p:spTree>
      <p:nvGrpSpPr>
        <p:cNvPr id="1054" name="Shape 1054"/>
        <p:cNvGrpSpPr/>
        <p:nvPr/>
      </p:nvGrpSpPr>
      <p:grpSpPr>
        <a:xfrm>
          <a:off x="0" y="0"/>
          <a:ext cx="0" cy="0"/>
          <a:chOff x="0" y="0"/>
          <a:chExt cx="0" cy="0"/>
        </a:xfrm>
      </p:grpSpPr>
      <p:pic>
        <p:nvPicPr>
          <p:cNvPr id="1055" name="Google Shape;1055;p16"/>
          <p:cNvPicPr preferRelativeResize="0"/>
          <p:nvPr/>
        </p:nvPicPr>
        <p:blipFill rotWithShape="1">
          <a:blip r:embed="rId2">
            <a:alphaModFix/>
          </a:blip>
          <a:srcRect b="2921" l="0" r="0" t="12633"/>
          <a:stretch/>
        </p:blipFill>
        <p:spPr>
          <a:xfrm>
            <a:off x="0" y="0"/>
            <a:ext cx="9144000" cy="5143500"/>
          </a:xfrm>
          <a:prstGeom prst="rect">
            <a:avLst/>
          </a:prstGeom>
          <a:noFill/>
          <a:ln>
            <a:noFill/>
          </a:ln>
        </p:spPr>
      </p:pic>
      <p:grpSp>
        <p:nvGrpSpPr>
          <p:cNvPr id="1056" name="Google Shape;1056;p16"/>
          <p:cNvGrpSpPr/>
          <p:nvPr/>
        </p:nvGrpSpPr>
        <p:grpSpPr>
          <a:xfrm>
            <a:off x="3631984" y="-1145242"/>
            <a:ext cx="7418510" cy="3952111"/>
            <a:chOff x="233350" y="949250"/>
            <a:chExt cx="7137300" cy="3802300"/>
          </a:xfrm>
        </p:grpSpPr>
        <p:sp>
          <p:nvSpPr>
            <p:cNvPr id="1057" name="Google Shape;1057;p16"/>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16"/>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16"/>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16"/>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16"/>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16"/>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16"/>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16"/>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16"/>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16"/>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16"/>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16"/>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16"/>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16"/>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16"/>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16"/>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16"/>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16"/>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16"/>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16"/>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16"/>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16"/>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16"/>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16"/>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16"/>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16"/>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16"/>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16"/>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16"/>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16"/>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16"/>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16"/>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16"/>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16"/>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16"/>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16"/>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16"/>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16"/>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16"/>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16"/>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16"/>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16"/>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16"/>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16"/>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16"/>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16"/>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16"/>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16"/>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16"/>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16"/>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16"/>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8" name="Google Shape;1108;p16"/>
          <p:cNvGrpSpPr/>
          <p:nvPr/>
        </p:nvGrpSpPr>
        <p:grpSpPr>
          <a:xfrm>
            <a:off x="862884" y="740708"/>
            <a:ext cx="7418510" cy="3952111"/>
            <a:chOff x="233350" y="949250"/>
            <a:chExt cx="7137300" cy="3802300"/>
          </a:xfrm>
        </p:grpSpPr>
        <p:sp>
          <p:nvSpPr>
            <p:cNvPr id="1109" name="Google Shape;1109;p16"/>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16"/>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16"/>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16"/>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16"/>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16"/>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16"/>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16"/>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16"/>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16"/>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16"/>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16"/>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16"/>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16"/>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16"/>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16"/>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16"/>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16"/>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16"/>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16"/>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16"/>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16"/>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16"/>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16"/>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16"/>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16"/>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16"/>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16"/>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16"/>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16"/>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16"/>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16"/>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16"/>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16"/>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16"/>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16"/>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16"/>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16"/>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16"/>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16"/>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16"/>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16"/>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16"/>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16"/>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16"/>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16"/>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16"/>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16"/>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16"/>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16"/>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16"/>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gradFill>
              <a:gsLst>
                <a:gs pos="0">
                  <a:srgbClr val="FF0000">
                    <a:alpha val="74509"/>
                  </a:srgbClr>
                </a:gs>
                <a:gs pos="82000">
                  <a:srgbClr val="DA1D40">
                    <a:alpha val="56470"/>
                  </a:srgbClr>
                </a:gs>
                <a:gs pos="100000">
                  <a:srgbClr val="AA0401">
                    <a:alpha val="6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160" name="Google Shape;1160;p16"/>
          <p:cNvPicPr preferRelativeResize="0"/>
          <p:nvPr/>
        </p:nvPicPr>
        <p:blipFill>
          <a:blip r:embed="rId3">
            <a:alphaModFix amt="34000"/>
          </a:blip>
          <a:stretch>
            <a:fillRect/>
          </a:stretch>
        </p:blipFill>
        <p:spPr>
          <a:xfrm rot="10800000">
            <a:off x="-1" y="2657950"/>
            <a:ext cx="3998746" cy="2485548"/>
          </a:xfrm>
          <a:prstGeom prst="rect">
            <a:avLst/>
          </a:prstGeom>
          <a:noFill/>
          <a:ln>
            <a:noFill/>
          </a:ln>
        </p:spPr>
      </p:pic>
      <p:grpSp>
        <p:nvGrpSpPr>
          <p:cNvPr id="1161" name="Google Shape;1161;p16"/>
          <p:cNvGrpSpPr/>
          <p:nvPr/>
        </p:nvGrpSpPr>
        <p:grpSpPr>
          <a:xfrm>
            <a:off x="-2360366" y="3271308"/>
            <a:ext cx="7418510" cy="3952111"/>
            <a:chOff x="233350" y="949250"/>
            <a:chExt cx="7137300" cy="3802300"/>
          </a:xfrm>
        </p:grpSpPr>
        <p:sp>
          <p:nvSpPr>
            <p:cNvPr id="1162" name="Google Shape;1162;p16"/>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16"/>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16"/>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16"/>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16"/>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16"/>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16"/>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16"/>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16"/>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16"/>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16"/>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16"/>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16"/>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16"/>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16"/>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16"/>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16"/>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16"/>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16"/>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16"/>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16"/>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16"/>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16"/>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16"/>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16"/>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16"/>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16"/>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16"/>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16"/>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16"/>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16"/>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16"/>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16"/>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16"/>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16"/>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16"/>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16"/>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16"/>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16"/>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16"/>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16"/>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16"/>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16"/>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16"/>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16"/>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16"/>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16"/>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16"/>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16"/>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16"/>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16"/>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213" name="Google Shape;1213;p16"/>
          <p:cNvPicPr preferRelativeResize="0"/>
          <p:nvPr/>
        </p:nvPicPr>
        <p:blipFill>
          <a:blip r:embed="rId3">
            <a:alphaModFix amt="33000"/>
          </a:blip>
          <a:stretch>
            <a:fillRect/>
          </a:stretch>
        </p:blipFill>
        <p:spPr>
          <a:xfrm>
            <a:off x="5145249" y="0"/>
            <a:ext cx="3998746" cy="2485548"/>
          </a:xfrm>
          <a:prstGeom prst="rect">
            <a:avLst/>
          </a:prstGeom>
          <a:noFill/>
          <a:ln>
            <a:noFill/>
          </a:ln>
        </p:spPr>
      </p:pic>
      <p:sp>
        <p:nvSpPr>
          <p:cNvPr id="1214" name="Google Shape;1214;p16"/>
          <p:cNvSpPr txBox="1"/>
          <p:nvPr>
            <p:ph type="title"/>
          </p:nvPr>
        </p:nvSpPr>
        <p:spPr>
          <a:xfrm>
            <a:off x="1597925" y="2208950"/>
            <a:ext cx="6302400" cy="841800"/>
          </a:xfrm>
          <a:prstGeom prst="rect">
            <a:avLst/>
          </a:prstGeom>
        </p:spPr>
        <p:txBody>
          <a:bodyPr anchorCtr="0" anchor="t" bIns="91425" lIns="91425" spcFirstLastPara="1" rIns="91425" wrap="square" tIns="91425">
            <a:noAutofit/>
          </a:bodyPr>
          <a:lstStyle>
            <a:lvl1pPr lvl="0" rtl="0">
              <a:spcBef>
                <a:spcPts val="0"/>
              </a:spcBef>
              <a:spcAft>
                <a:spcPts val="0"/>
              </a:spcAft>
              <a:buSzPts val="5000"/>
              <a:buNone/>
              <a:defRPr sz="5000">
                <a:solidFill>
                  <a:schemeClr val="lt2"/>
                </a:solidFill>
              </a:defRPr>
            </a:lvl1pPr>
            <a:lvl2pPr lvl="1" rtl="0" algn="ctr">
              <a:spcBef>
                <a:spcPts val="0"/>
              </a:spcBef>
              <a:spcAft>
                <a:spcPts val="0"/>
              </a:spcAft>
              <a:buSzPts val="5000"/>
              <a:buNone/>
              <a:defRPr sz="5000"/>
            </a:lvl2pPr>
            <a:lvl3pPr lvl="2" rtl="0" algn="ctr">
              <a:spcBef>
                <a:spcPts val="0"/>
              </a:spcBef>
              <a:spcAft>
                <a:spcPts val="0"/>
              </a:spcAft>
              <a:buSzPts val="5000"/>
              <a:buNone/>
              <a:defRPr sz="5000"/>
            </a:lvl3pPr>
            <a:lvl4pPr lvl="3" rtl="0" algn="ctr">
              <a:spcBef>
                <a:spcPts val="0"/>
              </a:spcBef>
              <a:spcAft>
                <a:spcPts val="0"/>
              </a:spcAft>
              <a:buSzPts val="5000"/>
              <a:buNone/>
              <a:defRPr sz="5000"/>
            </a:lvl4pPr>
            <a:lvl5pPr lvl="4" rtl="0" algn="ctr">
              <a:spcBef>
                <a:spcPts val="0"/>
              </a:spcBef>
              <a:spcAft>
                <a:spcPts val="0"/>
              </a:spcAft>
              <a:buSzPts val="5000"/>
              <a:buNone/>
              <a:defRPr sz="5000"/>
            </a:lvl5pPr>
            <a:lvl6pPr lvl="5" rtl="0" algn="ctr">
              <a:spcBef>
                <a:spcPts val="0"/>
              </a:spcBef>
              <a:spcAft>
                <a:spcPts val="0"/>
              </a:spcAft>
              <a:buSzPts val="5000"/>
              <a:buNone/>
              <a:defRPr sz="5000"/>
            </a:lvl6pPr>
            <a:lvl7pPr lvl="6" rtl="0" algn="ctr">
              <a:spcBef>
                <a:spcPts val="0"/>
              </a:spcBef>
              <a:spcAft>
                <a:spcPts val="0"/>
              </a:spcAft>
              <a:buSzPts val="5000"/>
              <a:buNone/>
              <a:defRPr sz="5000"/>
            </a:lvl7pPr>
            <a:lvl8pPr lvl="7" rtl="0" algn="ctr">
              <a:spcBef>
                <a:spcPts val="0"/>
              </a:spcBef>
              <a:spcAft>
                <a:spcPts val="0"/>
              </a:spcAft>
              <a:buSzPts val="5000"/>
              <a:buNone/>
              <a:defRPr sz="5000"/>
            </a:lvl8pPr>
            <a:lvl9pPr lvl="8" rtl="0" algn="ctr">
              <a:spcBef>
                <a:spcPts val="0"/>
              </a:spcBef>
              <a:spcAft>
                <a:spcPts val="0"/>
              </a:spcAft>
              <a:buSzPts val="5000"/>
              <a:buNone/>
              <a:defRPr sz="5000"/>
            </a:lvl9pPr>
          </a:lstStyle>
          <a:p/>
        </p:txBody>
      </p:sp>
      <p:sp>
        <p:nvSpPr>
          <p:cNvPr id="1215" name="Google Shape;1215;p16"/>
          <p:cNvSpPr txBox="1"/>
          <p:nvPr>
            <p:ph hasCustomPrompt="1" idx="2" type="title"/>
          </p:nvPr>
        </p:nvSpPr>
        <p:spPr>
          <a:xfrm>
            <a:off x="2368650" y="1129975"/>
            <a:ext cx="1184100" cy="8901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6000"/>
              <a:buNone/>
              <a:defRPr sz="5500">
                <a:solidFill>
                  <a:schemeClr val="lt1"/>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216" name="Google Shape;1216;p16"/>
          <p:cNvSpPr txBox="1"/>
          <p:nvPr>
            <p:ph idx="1" type="subTitle"/>
          </p:nvPr>
        </p:nvSpPr>
        <p:spPr>
          <a:xfrm>
            <a:off x="2152425" y="3270613"/>
            <a:ext cx="4705200" cy="416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4">
  <p:cSld name="CUSTOM_2_1_1_1">
    <p:bg>
      <p:bgPr>
        <a:gradFill>
          <a:gsLst>
            <a:gs pos="0">
              <a:schemeClr val="accent4"/>
            </a:gs>
            <a:gs pos="0">
              <a:schemeClr val="accent5"/>
            </a:gs>
            <a:gs pos="100000">
              <a:schemeClr val="accent3"/>
            </a:gs>
          </a:gsLst>
          <a:path path="circle">
            <a:fillToRect b="50%" l="50%" r="50%" t="50%"/>
          </a:path>
          <a:tileRect/>
        </a:gradFill>
      </p:bgPr>
    </p:bg>
    <p:spTree>
      <p:nvGrpSpPr>
        <p:cNvPr id="1217" name="Shape 1217"/>
        <p:cNvGrpSpPr/>
        <p:nvPr/>
      </p:nvGrpSpPr>
      <p:grpSpPr>
        <a:xfrm>
          <a:off x="0" y="0"/>
          <a:ext cx="0" cy="0"/>
          <a:chOff x="0" y="0"/>
          <a:chExt cx="0" cy="0"/>
        </a:xfrm>
      </p:grpSpPr>
      <p:pic>
        <p:nvPicPr>
          <p:cNvPr id="1218" name="Google Shape;1218;p17"/>
          <p:cNvPicPr preferRelativeResize="0"/>
          <p:nvPr/>
        </p:nvPicPr>
        <p:blipFill>
          <a:blip r:embed="rId2">
            <a:alphaModFix amt="18000"/>
          </a:blip>
          <a:stretch>
            <a:fillRect/>
          </a:stretch>
        </p:blipFill>
        <p:spPr>
          <a:xfrm rot="10800000">
            <a:off x="-1" y="2657950"/>
            <a:ext cx="3998746" cy="2485548"/>
          </a:xfrm>
          <a:prstGeom prst="rect">
            <a:avLst/>
          </a:prstGeom>
          <a:noFill/>
          <a:ln>
            <a:noFill/>
          </a:ln>
        </p:spPr>
      </p:pic>
      <p:pic>
        <p:nvPicPr>
          <p:cNvPr id="1219" name="Google Shape;1219;p17"/>
          <p:cNvPicPr preferRelativeResize="0"/>
          <p:nvPr/>
        </p:nvPicPr>
        <p:blipFill>
          <a:blip r:embed="rId2">
            <a:alphaModFix amt="31000"/>
          </a:blip>
          <a:stretch>
            <a:fillRect/>
          </a:stretch>
        </p:blipFill>
        <p:spPr>
          <a:xfrm>
            <a:off x="5145249" y="0"/>
            <a:ext cx="3998746" cy="2485548"/>
          </a:xfrm>
          <a:prstGeom prst="rect">
            <a:avLst/>
          </a:prstGeom>
          <a:noFill/>
          <a:ln>
            <a:noFill/>
          </a:ln>
        </p:spPr>
      </p:pic>
      <p:pic>
        <p:nvPicPr>
          <p:cNvPr id="1220" name="Google Shape;1220;p17"/>
          <p:cNvPicPr preferRelativeResize="0"/>
          <p:nvPr/>
        </p:nvPicPr>
        <p:blipFill rotWithShape="1">
          <a:blip r:embed="rId3">
            <a:alphaModFix/>
          </a:blip>
          <a:srcRect b="2921" l="0" r="0" t="12633"/>
          <a:stretch/>
        </p:blipFill>
        <p:spPr>
          <a:xfrm>
            <a:off x="0" y="0"/>
            <a:ext cx="9144000" cy="5143500"/>
          </a:xfrm>
          <a:prstGeom prst="rect">
            <a:avLst/>
          </a:prstGeom>
          <a:noFill/>
          <a:ln>
            <a:noFill/>
          </a:ln>
        </p:spPr>
      </p:pic>
      <p:grpSp>
        <p:nvGrpSpPr>
          <p:cNvPr id="1221" name="Google Shape;1221;p17"/>
          <p:cNvGrpSpPr/>
          <p:nvPr/>
        </p:nvGrpSpPr>
        <p:grpSpPr>
          <a:xfrm>
            <a:off x="3631984" y="-1145242"/>
            <a:ext cx="7418510" cy="3952111"/>
            <a:chOff x="233350" y="949250"/>
            <a:chExt cx="7137300" cy="3802300"/>
          </a:xfrm>
        </p:grpSpPr>
        <p:sp>
          <p:nvSpPr>
            <p:cNvPr id="1222" name="Google Shape;1222;p17"/>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17"/>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17"/>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17"/>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17"/>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17"/>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17"/>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17"/>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17"/>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17"/>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17"/>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17"/>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17"/>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17"/>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17"/>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17"/>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17"/>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17"/>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17"/>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17"/>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17"/>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17"/>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17"/>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17"/>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17"/>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17"/>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17"/>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17"/>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17"/>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17"/>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17"/>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17"/>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17"/>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17"/>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17"/>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17"/>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17"/>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17"/>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17"/>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17"/>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17"/>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17"/>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17"/>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17"/>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17"/>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17"/>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17"/>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17"/>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17"/>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17"/>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17"/>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73" name="Google Shape;1273;p17"/>
          <p:cNvGrpSpPr/>
          <p:nvPr/>
        </p:nvGrpSpPr>
        <p:grpSpPr>
          <a:xfrm>
            <a:off x="862884" y="740708"/>
            <a:ext cx="7418510" cy="3952111"/>
            <a:chOff x="233350" y="949250"/>
            <a:chExt cx="7137300" cy="3802300"/>
          </a:xfrm>
        </p:grpSpPr>
        <p:sp>
          <p:nvSpPr>
            <p:cNvPr id="1274" name="Google Shape;1274;p17"/>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17"/>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17"/>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17"/>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17"/>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17"/>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17"/>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17"/>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17"/>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17"/>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17"/>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17"/>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17"/>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17"/>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17"/>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17"/>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17"/>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17"/>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17"/>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17"/>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17"/>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17"/>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17"/>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17"/>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17"/>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17"/>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17"/>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17"/>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17"/>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17"/>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17"/>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17"/>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17"/>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17"/>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17"/>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17"/>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17"/>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17"/>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17"/>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17"/>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17"/>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17"/>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17"/>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17"/>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17"/>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17"/>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17"/>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17"/>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17"/>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17"/>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17"/>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325" name="Google Shape;1325;p17"/>
          <p:cNvPicPr preferRelativeResize="0"/>
          <p:nvPr/>
        </p:nvPicPr>
        <p:blipFill rotWithShape="1">
          <a:blip r:embed="rId3">
            <a:alphaModFix/>
          </a:blip>
          <a:srcRect b="2921" l="0" r="0" t="12633"/>
          <a:stretch/>
        </p:blipFill>
        <p:spPr>
          <a:xfrm>
            <a:off x="0" y="0"/>
            <a:ext cx="9144000" cy="5143500"/>
          </a:xfrm>
          <a:prstGeom prst="rect">
            <a:avLst/>
          </a:prstGeom>
          <a:noFill/>
          <a:ln>
            <a:noFill/>
          </a:ln>
        </p:spPr>
      </p:pic>
      <p:grpSp>
        <p:nvGrpSpPr>
          <p:cNvPr id="1326" name="Google Shape;1326;p17"/>
          <p:cNvGrpSpPr/>
          <p:nvPr/>
        </p:nvGrpSpPr>
        <p:grpSpPr>
          <a:xfrm>
            <a:off x="-2360366" y="3271308"/>
            <a:ext cx="7418510" cy="3952111"/>
            <a:chOff x="233350" y="949250"/>
            <a:chExt cx="7137300" cy="3802300"/>
          </a:xfrm>
        </p:grpSpPr>
        <p:sp>
          <p:nvSpPr>
            <p:cNvPr id="1327" name="Google Shape;1327;p17"/>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17"/>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17"/>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17"/>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17"/>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17"/>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17"/>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17"/>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17"/>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17"/>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17"/>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17"/>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17"/>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17"/>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17"/>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17"/>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17"/>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17"/>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17"/>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17"/>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17"/>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17"/>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17"/>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17"/>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17"/>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17"/>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17"/>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17"/>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17"/>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17"/>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17"/>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17"/>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17"/>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17"/>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17"/>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17"/>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17"/>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17"/>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17"/>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17"/>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17"/>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17"/>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17"/>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17"/>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17"/>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17"/>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17"/>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17"/>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17"/>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17"/>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17"/>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78" name="Google Shape;1378;p17"/>
          <p:cNvSpPr txBox="1"/>
          <p:nvPr>
            <p:ph type="title"/>
          </p:nvPr>
        </p:nvSpPr>
        <p:spPr>
          <a:xfrm>
            <a:off x="1420800" y="2208950"/>
            <a:ext cx="6302400" cy="841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5000"/>
              <a:buNone/>
              <a:defRPr sz="5000">
                <a:solidFill>
                  <a:schemeClr val="lt2"/>
                </a:solidFill>
              </a:defRPr>
            </a:lvl1pPr>
            <a:lvl2pPr lvl="1" rtl="0" algn="ctr">
              <a:spcBef>
                <a:spcPts val="0"/>
              </a:spcBef>
              <a:spcAft>
                <a:spcPts val="0"/>
              </a:spcAft>
              <a:buSzPts val="5000"/>
              <a:buNone/>
              <a:defRPr sz="5000"/>
            </a:lvl2pPr>
            <a:lvl3pPr lvl="2" rtl="0" algn="ctr">
              <a:spcBef>
                <a:spcPts val="0"/>
              </a:spcBef>
              <a:spcAft>
                <a:spcPts val="0"/>
              </a:spcAft>
              <a:buSzPts val="5000"/>
              <a:buNone/>
              <a:defRPr sz="5000"/>
            </a:lvl3pPr>
            <a:lvl4pPr lvl="3" rtl="0" algn="ctr">
              <a:spcBef>
                <a:spcPts val="0"/>
              </a:spcBef>
              <a:spcAft>
                <a:spcPts val="0"/>
              </a:spcAft>
              <a:buSzPts val="5000"/>
              <a:buNone/>
              <a:defRPr sz="5000"/>
            </a:lvl4pPr>
            <a:lvl5pPr lvl="4" rtl="0" algn="ctr">
              <a:spcBef>
                <a:spcPts val="0"/>
              </a:spcBef>
              <a:spcAft>
                <a:spcPts val="0"/>
              </a:spcAft>
              <a:buSzPts val="5000"/>
              <a:buNone/>
              <a:defRPr sz="5000"/>
            </a:lvl5pPr>
            <a:lvl6pPr lvl="5" rtl="0" algn="ctr">
              <a:spcBef>
                <a:spcPts val="0"/>
              </a:spcBef>
              <a:spcAft>
                <a:spcPts val="0"/>
              </a:spcAft>
              <a:buSzPts val="5000"/>
              <a:buNone/>
              <a:defRPr sz="5000"/>
            </a:lvl6pPr>
            <a:lvl7pPr lvl="6" rtl="0" algn="ctr">
              <a:spcBef>
                <a:spcPts val="0"/>
              </a:spcBef>
              <a:spcAft>
                <a:spcPts val="0"/>
              </a:spcAft>
              <a:buSzPts val="5000"/>
              <a:buNone/>
              <a:defRPr sz="5000"/>
            </a:lvl7pPr>
            <a:lvl8pPr lvl="7" rtl="0" algn="ctr">
              <a:spcBef>
                <a:spcPts val="0"/>
              </a:spcBef>
              <a:spcAft>
                <a:spcPts val="0"/>
              </a:spcAft>
              <a:buSzPts val="5000"/>
              <a:buNone/>
              <a:defRPr sz="5000"/>
            </a:lvl8pPr>
            <a:lvl9pPr lvl="8" rtl="0" algn="ctr">
              <a:spcBef>
                <a:spcPts val="0"/>
              </a:spcBef>
              <a:spcAft>
                <a:spcPts val="0"/>
              </a:spcAft>
              <a:buSzPts val="5000"/>
              <a:buNone/>
              <a:defRPr sz="5000"/>
            </a:lvl9pPr>
          </a:lstStyle>
          <a:p/>
        </p:txBody>
      </p:sp>
      <p:sp>
        <p:nvSpPr>
          <p:cNvPr id="1379" name="Google Shape;1379;p17"/>
          <p:cNvSpPr txBox="1"/>
          <p:nvPr>
            <p:ph hasCustomPrompt="1" idx="2" type="title"/>
          </p:nvPr>
        </p:nvSpPr>
        <p:spPr>
          <a:xfrm>
            <a:off x="3979950" y="1130000"/>
            <a:ext cx="1184100" cy="8901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6000"/>
              <a:buNone/>
              <a:defRPr sz="5500">
                <a:solidFill>
                  <a:schemeClr val="lt1"/>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380" name="Google Shape;1380;p17"/>
          <p:cNvSpPr txBox="1"/>
          <p:nvPr>
            <p:ph idx="1" type="subTitle"/>
          </p:nvPr>
        </p:nvSpPr>
        <p:spPr>
          <a:xfrm>
            <a:off x="2219400" y="3270613"/>
            <a:ext cx="4705200" cy="416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bg>
      <p:bgPr>
        <a:gradFill>
          <a:gsLst>
            <a:gs pos="0">
              <a:schemeClr val="accent4"/>
            </a:gs>
            <a:gs pos="0">
              <a:schemeClr val="accent5"/>
            </a:gs>
            <a:gs pos="100000">
              <a:schemeClr val="accent3"/>
            </a:gs>
          </a:gsLst>
          <a:path path="circle">
            <a:fillToRect b="50%" l="50%" r="50%" t="50%"/>
          </a:path>
          <a:tileRect/>
        </a:gradFill>
      </p:bgPr>
    </p:bg>
    <p:spTree>
      <p:nvGrpSpPr>
        <p:cNvPr id="1381" name="Shape 1381"/>
        <p:cNvGrpSpPr/>
        <p:nvPr/>
      </p:nvGrpSpPr>
      <p:grpSpPr>
        <a:xfrm>
          <a:off x="0" y="0"/>
          <a:ext cx="0" cy="0"/>
          <a:chOff x="0" y="0"/>
          <a:chExt cx="0" cy="0"/>
        </a:xfrm>
      </p:grpSpPr>
      <p:pic>
        <p:nvPicPr>
          <p:cNvPr id="1382" name="Google Shape;1382;p18"/>
          <p:cNvPicPr preferRelativeResize="0"/>
          <p:nvPr/>
        </p:nvPicPr>
        <p:blipFill rotWithShape="1">
          <a:blip r:embed="rId2">
            <a:alphaModFix/>
          </a:blip>
          <a:srcRect b="2921" l="0" r="0" t="12633"/>
          <a:stretch/>
        </p:blipFill>
        <p:spPr>
          <a:xfrm>
            <a:off x="0" y="0"/>
            <a:ext cx="9144000" cy="5143500"/>
          </a:xfrm>
          <a:prstGeom prst="rect">
            <a:avLst/>
          </a:prstGeom>
          <a:noFill/>
          <a:ln>
            <a:noFill/>
          </a:ln>
        </p:spPr>
      </p:pic>
      <p:pic>
        <p:nvPicPr>
          <p:cNvPr id="1383" name="Google Shape;1383;p18"/>
          <p:cNvPicPr preferRelativeResize="0"/>
          <p:nvPr/>
        </p:nvPicPr>
        <p:blipFill>
          <a:blip r:embed="rId3">
            <a:alphaModFix amt="31000"/>
          </a:blip>
          <a:stretch>
            <a:fillRect/>
          </a:stretch>
        </p:blipFill>
        <p:spPr>
          <a:xfrm>
            <a:off x="5145249" y="0"/>
            <a:ext cx="3998746" cy="2485548"/>
          </a:xfrm>
          <a:prstGeom prst="rect">
            <a:avLst/>
          </a:prstGeom>
          <a:noFill/>
          <a:ln>
            <a:noFill/>
          </a:ln>
        </p:spPr>
      </p:pic>
      <p:grpSp>
        <p:nvGrpSpPr>
          <p:cNvPr id="1384" name="Google Shape;1384;p18"/>
          <p:cNvGrpSpPr/>
          <p:nvPr/>
        </p:nvGrpSpPr>
        <p:grpSpPr>
          <a:xfrm>
            <a:off x="4306859" y="3271308"/>
            <a:ext cx="7418510" cy="3952111"/>
            <a:chOff x="233350" y="949250"/>
            <a:chExt cx="7137300" cy="3802300"/>
          </a:xfrm>
        </p:grpSpPr>
        <p:sp>
          <p:nvSpPr>
            <p:cNvPr id="1385" name="Google Shape;1385;p18"/>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18"/>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18"/>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18"/>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18"/>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18"/>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18"/>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18"/>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18"/>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18"/>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18"/>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18"/>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18"/>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18"/>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18"/>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18"/>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18"/>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18"/>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18"/>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18"/>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18"/>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18"/>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18"/>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18"/>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18"/>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18"/>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18"/>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18"/>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18"/>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18"/>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18"/>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18"/>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18"/>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18"/>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18"/>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18"/>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18"/>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18"/>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18"/>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18"/>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18"/>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18"/>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18"/>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18"/>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18"/>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18"/>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18"/>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18"/>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18"/>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18"/>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18"/>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436" name="Google Shape;1436;p18"/>
          <p:cNvPicPr preferRelativeResize="0"/>
          <p:nvPr/>
        </p:nvPicPr>
        <p:blipFill>
          <a:blip r:embed="rId3">
            <a:alphaModFix amt="18000"/>
          </a:blip>
          <a:stretch>
            <a:fillRect/>
          </a:stretch>
        </p:blipFill>
        <p:spPr>
          <a:xfrm rot="10800000">
            <a:off x="-1" y="2657950"/>
            <a:ext cx="3998746" cy="2485548"/>
          </a:xfrm>
          <a:prstGeom prst="rect">
            <a:avLst/>
          </a:prstGeom>
          <a:noFill/>
          <a:ln>
            <a:noFill/>
          </a:ln>
        </p:spPr>
      </p:pic>
      <p:pic>
        <p:nvPicPr>
          <p:cNvPr id="1437" name="Google Shape;1437;p18"/>
          <p:cNvPicPr preferRelativeResize="0"/>
          <p:nvPr/>
        </p:nvPicPr>
        <p:blipFill rotWithShape="1">
          <a:blip r:embed="rId2">
            <a:alphaModFix/>
          </a:blip>
          <a:srcRect b="2921" l="0" r="0" t="12633"/>
          <a:stretch/>
        </p:blipFill>
        <p:spPr>
          <a:xfrm>
            <a:off x="0" y="0"/>
            <a:ext cx="9144000" cy="5143500"/>
          </a:xfrm>
          <a:prstGeom prst="rect">
            <a:avLst/>
          </a:prstGeom>
          <a:noFill/>
          <a:ln>
            <a:noFill/>
          </a:ln>
        </p:spPr>
      </p:pic>
      <p:grpSp>
        <p:nvGrpSpPr>
          <p:cNvPr id="1438" name="Google Shape;1438;p18"/>
          <p:cNvGrpSpPr/>
          <p:nvPr/>
        </p:nvGrpSpPr>
        <p:grpSpPr>
          <a:xfrm>
            <a:off x="-1177041" y="-1145242"/>
            <a:ext cx="7418510" cy="3952111"/>
            <a:chOff x="233350" y="949250"/>
            <a:chExt cx="7137300" cy="3802300"/>
          </a:xfrm>
        </p:grpSpPr>
        <p:sp>
          <p:nvSpPr>
            <p:cNvPr id="1439" name="Google Shape;1439;p18"/>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18"/>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18"/>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18"/>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18"/>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18"/>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18"/>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18"/>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18"/>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18"/>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18"/>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18"/>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18"/>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18"/>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18"/>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18"/>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18"/>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18"/>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18"/>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18"/>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18"/>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18"/>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18"/>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18"/>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18"/>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18"/>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18"/>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18"/>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18"/>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18"/>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18"/>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18"/>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18"/>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18"/>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18"/>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18"/>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18"/>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18"/>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18"/>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18"/>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18"/>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18"/>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18"/>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18"/>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18"/>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18"/>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18"/>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18"/>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18"/>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18"/>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18"/>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90" name="Google Shape;1490;p18"/>
          <p:cNvGrpSpPr/>
          <p:nvPr/>
        </p:nvGrpSpPr>
        <p:grpSpPr>
          <a:xfrm>
            <a:off x="862884" y="740708"/>
            <a:ext cx="7418510" cy="3952111"/>
            <a:chOff x="233350" y="949250"/>
            <a:chExt cx="7137300" cy="3802300"/>
          </a:xfrm>
        </p:grpSpPr>
        <p:sp>
          <p:nvSpPr>
            <p:cNvPr id="1491" name="Google Shape;1491;p18"/>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18"/>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18"/>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18"/>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18"/>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18"/>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18"/>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18"/>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18"/>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18"/>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18"/>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18"/>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18"/>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18"/>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18"/>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18"/>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18"/>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18"/>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18"/>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18"/>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18"/>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18"/>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18"/>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18"/>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18"/>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18"/>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18"/>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18"/>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18"/>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18"/>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18"/>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18"/>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18"/>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18"/>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18"/>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18"/>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18"/>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18"/>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18"/>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18"/>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18"/>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18"/>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18"/>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18"/>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18"/>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18"/>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18"/>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18"/>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18"/>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18"/>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18"/>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2" name="Google Shape;1542;p18"/>
          <p:cNvGrpSpPr/>
          <p:nvPr/>
        </p:nvGrpSpPr>
        <p:grpSpPr>
          <a:xfrm>
            <a:off x="-730050" y="1265700"/>
            <a:ext cx="9066386" cy="2388437"/>
            <a:chOff x="-1482703" y="301921"/>
            <a:chExt cx="9849414" cy="824452"/>
          </a:xfrm>
        </p:grpSpPr>
        <p:sp>
          <p:nvSpPr>
            <p:cNvPr id="1543" name="Google Shape;1543;p18"/>
            <p:cNvSpPr/>
            <p:nvPr/>
          </p:nvSpPr>
          <p:spPr>
            <a:xfrm>
              <a:off x="557411" y="301973"/>
              <a:ext cx="7809300" cy="824400"/>
            </a:xfrm>
            <a:prstGeom prst="parallelogram">
              <a:avLst>
                <a:gd fmla="val 26351" name="adj"/>
              </a:avLst>
            </a:prstGeom>
            <a:gradFill>
              <a:gsLst>
                <a:gs pos="0">
                  <a:schemeClr val="lt1"/>
                </a:gs>
                <a:gs pos="100000">
                  <a:schemeClr val="accent2"/>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18"/>
            <p:cNvSpPr/>
            <p:nvPr/>
          </p:nvSpPr>
          <p:spPr>
            <a:xfrm>
              <a:off x="-1482703" y="301921"/>
              <a:ext cx="2736300" cy="824400"/>
            </a:xfrm>
            <a:prstGeom prst="rect">
              <a:avLst/>
            </a:prstGeom>
            <a:gradFill>
              <a:gsLst>
                <a:gs pos="0">
                  <a:srgbClr val="FFFFFF">
                    <a:alpha val="0"/>
                  </a:srgbClr>
                </a:gs>
                <a:gs pos="100000">
                  <a:schemeClr val="l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45" name="Google Shape;1545;p18"/>
          <p:cNvSpPr txBox="1"/>
          <p:nvPr>
            <p:ph type="title"/>
          </p:nvPr>
        </p:nvSpPr>
        <p:spPr>
          <a:xfrm>
            <a:off x="2030850" y="3307500"/>
            <a:ext cx="5655000" cy="5319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accent3"/>
              </a:buClr>
              <a:buSzPts val="3000"/>
              <a:buNone/>
              <a:defRPr sz="2200">
                <a:solidFill>
                  <a:schemeClr val="accent3"/>
                </a:solidFill>
              </a:defRPr>
            </a:lvl1pPr>
            <a:lvl2pPr lvl="1" rtl="0" algn="ctr">
              <a:spcBef>
                <a:spcPts val="0"/>
              </a:spcBef>
              <a:spcAft>
                <a:spcPts val="0"/>
              </a:spcAft>
              <a:buClr>
                <a:schemeClr val="accent3"/>
              </a:buClr>
              <a:buSzPts val="3000"/>
              <a:buNone/>
              <a:defRPr sz="3000">
                <a:solidFill>
                  <a:schemeClr val="accent3"/>
                </a:solidFill>
              </a:defRPr>
            </a:lvl2pPr>
            <a:lvl3pPr lvl="2" rtl="0" algn="ctr">
              <a:spcBef>
                <a:spcPts val="0"/>
              </a:spcBef>
              <a:spcAft>
                <a:spcPts val="0"/>
              </a:spcAft>
              <a:buClr>
                <a:schemeClr val="accent3"/>
              </a:buClr>
              <a:buSzPts val="3000"/>
              <a:buNone/>
              <a:defRPr sz="3000">
                <a:solidFill>
                  <a:schemeClr val="accent3"/>
                </a:solidFill>
              </a:defRPr>
            </a:lvl3pPr>
            <a:lvl4pPr lvl="3" rtl="0" algn="ctr">
              <a:spcBef>
                <a:spcPts val="0"/>
              </a:spcBef>
              <a:spcAft>
                <a:spcPts val="0"/>
              </a:spcAft>
              <a:buClr>
                <a:schemeClr val="accent3"/>
              </a:buClr>
              <a:buSzPts val="3000"/>
              <a:buNone/>
              <a:defRPr sz="3000">
                <a:solidFill>
                  <a:schemeClr val="accent3"/>
                </a:solidFill>
              </a:defRPr>
            </a:lvl4pPr>
            <a:lvl5pPr lvl="4" rtl="0" algn="ctr">
              <a:spcBef>
                <a:spcPts val="0"/>
              </a:spcBef>
              <a:spcAft>
                <a:spcPts val="0"/>
              </a:spcAft>
              <a:buClr>
                <a:schemeClr val="accent3"/>
              </a:buClr>
              <a:buSzPts val="3000"/>
              <a:buNone/>
              <a:defRPr sz="3000">
                <a:solidFill>
                  <a:schemeClr val="accent3"/>
                </a:solidFill>
              </a:defRPr>
            </a:lvl5pPr>
            <a:lvl6pPr lvl="5" rtl="0" algn="ctr">
              <a:spcBef>
                <a:spcPts val="0"/>
              </a:spcBef>
              <a:spcAft>
                <a:spcPts val="0"/>
              </a:spcAft>
              <a:buClr>
                <a:schemeClr val="accent3"/>
              </a:buClr>
              <a:buSzPts val="3000"/>
              <a:buNone/>
              <a:defRPr sz="3000">
                <a:solidFill>
                  <a:schemeClr val="accent3"/>
                </a:solidFill>
              </a:defRPr>
            </a:lvl6pPr>
            <a:lvl7pPr lvl="6" rtl="0" algn="ctr">
              <a:spcBef>
                <a:spcPts val="0"/>
              </a:spcBef>
              <a:spcAft>
                <a:spcPts val="0"/>
              </a:spcAft>
              <a:buClr>
                <a:schemeClr val="accent3"/>
              </a:buClr>
              <a:buSzPts val="3000"/>
              <a:buNone/>
              <a:defRPr sz="3000">
                <a:solidFill>
                  <a:schemeClr val="accent3"/>
                </a:solidFill>
              </a:defRPr>
            </a:lvl7pPr>
            <a:lvl8pPr lvl="7" rtl="0" algn="ctr">
              <a:spcBef>
                <a:spcPts val="0"/>
              </a:spcBef>
              <a:spcAft>
                <a:spcPts val="0"/>
              </a:spcAft>
              <a:buClr>
                <a:schemeClr val="accent3"/>
              </a:buClr>
              <a:buSzPts val="3000"/>
              <a:buNone/>
              <a:defRPr sz="3000">
                <a:solidFill>
                  <a:schemeClr val="accent3"/>
                </a:solidFill>
              </a:defRPr>
            </a:lvl8pPr>
            <a:lvl9pPr lvl="8" rtl="0" algn="ctr">
              <a:spcBef>
                <a:spcPts val="0"/>
              </a:spcBef>
              <a:spcAft>
                <a:spcPts val="0"/>
              </a:spcAft>
              <a:buClr>
                <a:schemeClr val="accent3"/>
              </a:buClr>
              <a:buSzPts val="3000"/>
              <a:buNone/>
              <a:defRPr sz="3000">
                <a:solidFill>
                  <a:schemeClr val="accent3"/>
                </a:solidFill>
              </a:defRPr>
            </a:lvl9pPr>
          </a:lstStyle>
          <a:p/>
        </p:txBody>
      </p:sp>
      <p:sp>
        <p:nvSpPr>
          <p:cNvPr id="1546" name="Google Shape;1546;p18"/>
          <p:cNvSpPr txBox="1"/>
          <p:nvPr>
            <p:ph idx="1" type="subTitle"/>
          </p:nvPr>
        </p:nvSpPr>
        <p:spPr>
          <a:xfrm>
            <a:off x="2030850" y="1642575"/>
            <a:ext cx="5655000" cy="1467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500"/>
              <a:buNone/>
              <a:defRPr sz="2500">
                <a:solidFill>
                  <a:schemeClr val="dk1"/>
                </a:solidFill>
              </a:defRPr>
            </a:lvl1pPr>
            <a:lvl2pPr lvl="1" rtl="0" algn="ctr">
              <a:lnSpc>
                <a:spcPct val="100000"/>
              </a:lnSpc>
              <a:spcBef>
                <a:spcPts val="0"/>
              </a:spcBef>
              <a:spcAft>
                <a:spcPts val="0"/>
              </a:spcAft>
              <a:buSzPts val="2500"/>
              <a:buNone/>
              <a:defRPr sz="2500"/>
            </a:lvl2pPr>
            <a:lvl3pPr lvl="2" rtl="0" algn="ctr">
              <a:lnSpc>
                <a:spcPct val="100000"/>
              </a:lnSpc>
              <a:spcBef>
                <a:spcPts val="0"/>
              </a:spcBef>
              <a:spcAft>
                <a:spcPts val="0"/>
              </a:spcAft>
              <a:buSzPts val="2500"/>
              <a:buNone/>
              <a:defRPr sz="2500"/>
            </a:lvl3pPr>
            <a:lvl4pPr lvl="3" rtl="0" algn="ctr">
              <a:lnSpc>
                <a:spcPct val="100000"/>
              </a:lnSpc>
              <a:spcBef>
                <a:spcPts val="0"/>
              </a:spcBef>
              <a:spcAft>
                <a:spcPts val="0"/>
              </a:spcAft>
              <a:buSzPts val="2500"/>
              <a:buNone/>
              <a:defRPr sz="2500"/>
            </a:lvl4pPr>
            <a:lvl5pPr lvl="4" rtl="0" algn="ctr">
              <a:lnSpc>
                <a:spcPct val="100000"/>
              </a:lnSpc>
              <a:spcBef>
                <a:spcPts val="0"/>
              </a:spcBef>
              <a:spcAft>
                <a:spcPts val="0"/>
              </a:spcAft>
              <a:buSzPts val="2500"/>
              <a:buNone/>
              <a:defRPr sz="2500"/>
            </a:lvl5pPr>
            <a:lvl6pPr lvl="5" rtl="0" algn="ctr">
              <a:lnSpc>
                <a:spcPct val="100000"/>
              </a:lnSpc>
              <a:spcBef>
                <a:spcPts val="0"/>
              </a:spcBef>
              <a:spcAft>
                <a:spcPts val="0"/>
              </a:spcAft>
              <a:buSzPts val="2500"/>
              <a:buNone/>
              <a:defRPr sz="2500"/>
            </a:lvl6pPr>
            <a:lvl7pPr lvl="6" rtl="0" algn="ctr">
              <a:lnSpc>
                <a:spcPct val="100000"/>
              </a:lnSpc>
              <a:spcBef>
                <a:spcPts val="0"/>
              </a:spcBef>
              <a:spcAft>
                <a:spcPts val="0"/>
              </a:spcAft>
              <a:buSzPts val="2500"/>
              <a:buNone/>
              <a:defRPr sz="2500"/>
            </a:lvl7pPr>
            <a:lvl8pPr lvl="7" rtl="0" algn="ctr">
              <a:lnSpc>
                <a:spcPct val="100000"/>
              </a:lnSpc>
              <a:spcBef>
                <a:spcPts val="0"/>
              </a:spcBef>
              <a:spcAft>
                <a:spcPts val="0"/>
              </a:spcAft>
              <a:buSzPts val="2500"/>
              <a:buNone/>
              <a:defRPr sz="2500"/>
            </a:lvl8pPr>
            <a:lvl9pPr lvl="8" rtl="0" algn="ctr">
              <a:lnSpc>
                <a:spcPct val="100000"/>
              </a:lnSpc>
              <a:spcBef>
                <a:spcPts val="0"/>
              </a:spcBef>
              <a:spcAft>
                <a:spcPts val="0"/>
              </a:spcAft>
              <a:buSzPts val="2500"/>
              <a:buNone/>
              <a:defRPr sz="2500"/>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spTree>
      <p:nvGrpSpPr>
        <p:cNvPr id="1547" name="Shape 1547"/>
        <p:cNvGrpSpPr/>
        <p:nvPr/>
      </p:nvGrpSpPr>
      <p:grpSpPr>
        <a:xfrm>
          <a:off x="0" y="0"/>
          <a:ext cx="0" cy="0"/>
          <a:chOff x="0" y="0"/>
          <a:chExt cx="0" cy="0"/>
        </a:xfrm>
      </p:grpSpPr>
      <p:pic>
        <p:nvPicPr>
          <p:cNvPr id="1548" name="Google Shape;1548;p19"/>
          <p:cNvPicPr preferRelativeResize="0"/>
          <p:nvPr/>
        </p:nvPicPr>
        <p:blipFill>
          <a:blip r:embed="rId2">
            <a:alphaModFix amt="18000"/>
          </a:blip>
          <a:stretch>
            <a:fillRect/>
          </a:stretch>
        </p:blipFill>
        <p:spPr>
          <a:xfrm rot="10800000">
            <a:off x="-1" y="2657950"/>
            <a:ext cx="3998746" cy="2485548"/>
          </a:xfrm>
          <a:prstGeom prst="rect">
            <a:avLst/>
          </a:prstGeom>
          <a:noFill/>
          <a:ln>
            <a:noFill/>
          </a:ln>
        </p:spPr>
      </p:pic>
      <p:pic>
        <p:nvPicPr>
          <p:cNvPr id="1549" name="Google Shape;1549;p19"/>
          <p:cNvPicPr preferRelativeResize="0"/>
          <p:nvPr/>
        </p:nvPicPr>
        <p:blipFill>
          <a:blip r:embed="rId2">
            <a:alphaModFix amt="31000"/>
          </a:blip>
          <a:stretch>
            <a:fillRect/>
          </a:stretch>
        </p:blipFill>
        <p:spPr>
          <a:xfrm>
            <a:off x="5145249" y="0"/>
            <a:ext cx="3998746" cy="2485548"/>
          </a:xfrm>
          <a:prstGeom prst="rect">
            <a:avLst/>
          </a:prstGeom>
          <a:noFill/>
          <a:ln>
            <a:noFill/>
          </a:ln>
        </p:spPr>
      </p:pic>
      <p:pic>
        <p:nvPicPr>
          <p:cNvPr id="1550" name="Google Shape;1550;p19"/>
          <p:cNvPicPr preferRelativeResize="0"/>
          <p:nvPr/>
        </p:nvPicPr>
        <p:blipFill rotWithShape="1">
          <a:blip r:embed="rId3">
            <a:alphaModFix/>
          </a:blip>
          <a:srcRect b="2921" l="0" r="0" t="12633"/>
          <a:stretch/>
        </p:blipFill>
        <p:spPr>
          <a:xfrm>
            <a:off x="0" y="0"/>
            <a:ext cx="9144000" cy="5143500"/>
          </a:xfrm>
          <a:prstGeom prst="rect">
            <a:avLst/>
          </a:prstGeom>
          <a:noFill/>
          <a:ln>
            <a:noFill/>
          </a:ln>
        </p:spPr>
      </p:pic>
      <p:sp>
        <p:nvSpPr>
          <p:cNvPr id="1551" name="Google Shape;1551;p19"/>
          <p:cNvSpPr txBox="1"/>
          <p:nvPr>
            <p:ph idx="1" type="subTitle"/>
          </p:nvPr>
        </p:nvSpPr>
        <p:spPr>
          <a:xfrm>
            <a:off x="715100" y="1960600"/>
            <a:ext cx="7189200" cy="2300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552" name="Google Shape;1552;p1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solidFill>
                  <a:schemeClr val="lt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553" name="Google Shape;1553;p19"/>
          <p:cNvSpPr txBox="1"/>
          <p:nvPr>
            <p:ph idx="2" type="subTitle"/>
          </p:nvPr>
        </p:nvSpPr>
        <p:spPr>
          <a:xfrm>
            <a:off x="715100" y="1555900"/>
            <a:ext cx="7189200" cy="404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i="1" sz="2400">
                <a:latin typeface="Exo"/>
                <a:ea typeface="Exo"/>
                <a:cs typeface="Exo"/>
                <a:sym typeface="Exo"/>
              </a:defRPr>
            </a:lvl1pPr>
            <a:lvl2pPr lvl="1" rtl="0" algn="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1">
    <p:spTree>
      <p:nvGrpSpPr>
        <p:cNvPr id="1554" name="Shape 1554"/>
        <p:cNvGrpSpPr/>
        <p:nvPr/>
      </p:nvGrpSpPr>
      <p:grpSpPr>
        <a:xfrm>
          <a:off x="0" y="0"/>
          <a:ext cx="0" cy="0"/>
          <a:chOff x="0" y="0"/>
          <a:chExt cx="0" cy="0"/>
        </a:xfrm>
      </p:grpSpPr>
      <p:pic>
        <p:nvPicPr>
          <p:cNvPr id="1555" name="Google Shape;1555;p20"/>
          <p:cNvPicPr preferRelativeResize="0"/>
          <p:nvPr/>
        </p:nvPicPr>
        <p:blipFill rotWithShape="1">
          <a:blip r:embed="rId2">
            <a:alphaModFix/>
          </a:blip>
          <a:srcRect b="2921" l="0" r="0" t="12633"/>
          <a:stretch/>
        </p:blipFill>
        <p:spPr>
          <a:xfrm>
            <a:off x="0" y="0"/>
            <a:ext cx="9144000" cy="5143500"/>
          </a:xfrm>
          <a:prstGeom prst="rect">
            <a:avLst/>
          </a:prstGeom>
          <a:noFill/>
          <a:ln>
            <a:noFill/>
          </a:ln>
        </p:spPr>
      </p:pic>
      <p:pic>
        <p:nvPicPr>
          <p:cNvPr id="1556" name="Google Shape;1556;p20"/>
          <p:cNvPicPr preferRelativeResize="0"/>
          <p:nvPr/>
        </p:nvPicPr>
        <p:blipFill>
          <a:blip r:embed="rId3">
            <a:alphaModFix amt="18000"/>
          </a:blip>
          <a:stretch>
            <a:fillRect/>
          </a:stretch>
        </p:blipFill>
        <p:spPr>
          <a:xfrm rot="10800000">
            <a:off x="-1" y="2657950"/>
            <a:ext cx="3998746" cy="2485548"/>
          </a:xfrm>
          <a:prstGeom prst="rect">
            <a:avLst/>
          </a:prstGeom>
          <a:noFill/>
          <a:ln>
            <a:noFill/>
          </a:ln>
        </p:spPr>
      </p:pic>
      <p:pic>
        <p:nvPicPr>
          <p:cNvPr id="1557" name="Google Shape;1557;p20"/>
          <p:cNvPicPr preferRelativeResize="0"/>
          <p:nvPr/>
        </p:nvPicPr>
        <p:blipFill>
          <a:blip r:embed="rId3">
            <a:alphaModFix amt="31000"/>
          </a:blip>
          <a:stretch>
            <a:fillRect/>
          </a:stretch>
        </p:blipFill>
        <p:spPr>
          <a:xfrm>
            <a:off x="5145249" y="0"/>
            <a:ext cx="3998746" cy="2485548"/>
          </a:xfrm>
          <a:prstGeom prst="rect">
            <a:avLst/>
          </a:prstGeom>
          <a:noFill/>
          <a:ln>
            <a:noFill/>
          </a:ln>
        </p:spPr>
      </p:pic>
      <p:grpSp>
        <p:nvGrpSpPr>
          <p:cNvPr id="1558" name="Google Shape;1558;p20"/>
          <p:cNvGrpSpPr/>
          <p:nvPr/>
        </p:nvGrpSpPr>
        <p:grpSpPr>
          <a:xfrm>
            <a:off x="-609700" y="1732239"/>
            <a:ext cx="8976246" cy="2531747"/>
            <a:chOff x="-602821" y="1930575"/>
            <a:chExt cx="8976246" cy="2304312"/>
          </a:xfrm>
        </p:grpSpPr>
        <p:sp>
          <p:nvSpPr>
            <p:cNvPr id="1559" name="Google Shape;1559;p20"/>
            <p:cNvSpPr/>
            <p:nvPr/>
          </p:nvSpPr>
          <p:spPr>
            <a:xfrm>
              <a:off x="-602821" y="1930587"/>
              <a:ext cx="1709100" cy="2304300"/>
            </a:xfrm>
            <a:prstGeom prst="parallelogram">
              <a:avLst>
                <a:gd fmla="val 31339" name="adj"/>
              </a:avLst>
            </a:prstGeom>
            <a:gradFill>
              <a:gsLst>
                <a:gs pos="0">
                  <a:srgbClr val="FFFFFF">
                    <a:alpha val="0"/>
                  </a:srgbClr>
                </a:gs>
                <a:gs pos="100000">
                  <a:schemeClr val="l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20"/>
            <p:cNvSpPr/>
            <p:nvPr/>
          </p:nvSpPr>
          <p:spPr>
            <a:xfrm>
              <a:off x="499325" y="1930575"/>
              <a:ext cx="7874100" cy="2304300"/>
            </a:xfrm>
            <a:prstGeom prst="parallelogram">
              <a:avLst>
                <a:gd fmla="val 23271" name="adj"/>
              </a:avLst>
            </a:prstGeom>
            <a:gradFill>
              <a:gsLst>
                <a:gs pos="0">
                  <a:schemeClr val="lt1"/>
                </a:gs>
                <a:gs pos="100000">
                  <a:schemeClr val="accent2"/>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61" name="Google Shape;1561;p20"/>
          <p:cNvSpPr txBox="1"/>
          <p:nvPr>
            <p:ph idx="1" type="subTitle"/>
          </p:nvPr>
        </p:nvSpPr>
        <p:spPr>
          <a:xfrm>
            <a:off x="1390325" y="2637900"/>
            <a:ext cx="2907600" cy="1054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562" name="Google Shape;1562;p2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solidFill>
                  <a:schemeClr val="lt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563" name="Google Shape;1563;p20"/>
          <p:cNvSpPr txBox="1"/>
          <p:nvPr>
            <p:ph idx="2" type="subTitle"/>
          </p:nvPr>
        </p:nvSpPr>
        <p:spPr>
          <a:xfrm>
            <a:off x="1390325" y="2303700"/>
            <a:ext cx="2907600" cy="404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i="1" sz="2200">
                <a:solidFill>
                  <a:schemeClr val="accent3"/>
                </a:solidFill>
                <a:latin typeface="Exo"/>
                <a:ea typeface="Exo"/>
                <a:cs typeface="Exo"/>
                <a:sym typeface="Exo"/>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564" name="Google Shape;1564;p20"/>
          <p:cNvSpPr/>
          <p:nvPr>
            <p:ph idx="3" type="pic"/>
          </p:nvPr>
        </p:nvSpPr>
        <p:spPr>
          <a:xfrm>
            <a:off x="4722050" y="1422000"/>
            <a:ext cx="3186600" cy="3152100"/>
          </a:xfrm>
          <a:prstGeom prst="parallelogram">
            <a:avLst>
              <a:gd fmla="val 25000" name="adj"/>
            </a:avLst>
          </a:prstGeom>
          <a:noFill/>
          <a:ln>
            <a:no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4"/>
            </a:gs>
            <a:gs pos="0">
              <a:schemeClr val="accent5"/>
            </a:gs>
            <a:gs pos="100000">
              <a:schemeClr val="accent3"/>
            </a:gs>
          </a:gsLst>
          <a:path path="circle">
            <a:fillToRect b="50%" l="50%" r="50%" t="50%"/>
          </a:path>
          <a:tileRect/>
        </a:gradFill>
      </p:bgPr>
    </p:bg>
    <p:spTree>
      <p:nvGrpSpPr>
        <p:cNvPr id="170" name="Shape 170"/>
        <p:cNvGrpSpPr/>
        <p:nvPr/>
      </p:nvGrpSpPr>
      <p:grpSpPr>
        <a:xfrm>
          <a:off x="0" y="0"/>
          <a:ext cx="0" cy="0"/>
          <a:chOff x="0" y="0"/>
          <a:chExt cx="0" cy="0"/>
        </a:xfrm>
      </p:grpSpPr>
      <p:pic>
        <p:nvPicPr>
          <p:cNvPr id="171" name="Google Shape;171;p3"/>
          <p:cNvPicPr preferRelativeResize="0"/>
          <p:nvPr/>
        </p:nvPicPr>
        <p:blipFill>
          <a:blip r:embed="rId2">
            <a:alphaModFix amt="18000"/>
          </a:blip>
          <a:stretch>
            <a:fillRect/>
          </a:stretch>
        </p:blipFill>
        <p:spPr>
          <a:xfrm rot="10800000">
            <a:off x="-1" y="2657950"/>
            <a:ext cx="3998746" cy="2485548"/>
          </a:xfrm>
          <a:prstGeom prst="rect">
            <a:avLst/>
          </a:prstGeom>
          <a:noFill/>
          <a:ln>
            <a:noFill/>
          </a:ln>
        </p:spPr>
      </p:pic>
      <p:pic>
        <p:nvPicPr>
          <p:cNvPr id="172" name="Google Shape;172;p3"/>
          <p:cNvPicPr preferRelativeResize="0"/>
          <p:nvPr/>
        </p:nvPicPr>
        <p:blipFill>
          <a:blip r:embed="rId2">
            <a:alphaModFix amt="31000"/>
          </a:blip>
          <a:stretch>
            <a:fillRect/>
          </a:stretch>
        </p:blipFill>
        <p:spPr>
          <a:xfrm>
            <a:off x="5145249" y="0"/>
            <a:ext cx="3998746" cy="2485548"/>
          </a:xfrm>
          <a:prstGeom prst="rect">
            <a:avLst/>
          </a:prstGeom>
          <a:noFill/>
          <a:ln>
            <a:noFill/>
          </a:ln>
        </p:spPr>
      </p:pic>
      <p:grpSp>
        <p:nvGrpSpPr>
          <p:cNvPr id="173" name="Google Shape;173;p3"/>
          <p:cNvGrpSpPr/>
          <p:nvPr/>
        </p:nvGrpSpPr>
        <p:grpSpPr>
          <a:xfrm>
            <a:off x="-2360366" y="3271308"/>
            <a:ext cx="7418510" cy="3952111"/>
            <a:chOff x="233350" y="949250"/>
            <a:chExt cx="7137300" cy="3802300"/>
          </a:xfrm>
        </p:grpSpPr>
        <p:sp>
          <p:nvSpPr>
            <p:cNvPr id="174" name="Google Shape;174;p3"/>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3"/>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3"/>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3"/>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3"/>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3"/>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3"/>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3"/>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3"/>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3"/>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3"/>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3"/>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3"/>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3"/>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3"/>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3"/>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3"/>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3"/>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3"/>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3"/>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3"/>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3"/>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3"/>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3"/>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3"/>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3"/>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3"/>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3"/>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3"/>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3"/>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3"/>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3"/>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3"/>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3"/>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3"/>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3"/>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3"/>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3"/>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3"/>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3"/>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3"/>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3"/>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3"/>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3"/>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3"/>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3"/>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3"/>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3"/>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3"/>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3"/>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3"/>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25" name="Google Shape;225;p3"/>
          <p:cNvPicPr preferRelativeResize="0"/>
          <p:nvPr/>
        </p:nvPicPr>
        <p:blipFill rotWithShape="1">
          <a:blip r:embed="rId3">
            <a:alphaModFix/>
          </a:blip>
          <a:srcRect b="2921" l="0" r="0" t="12633"/>
          <a:stretch/>
        </p:blipFill>
        <p:spPr>
          <a:xfrm>
            <a:off x="0" y="0"/>
            <a:ext cx="9144000" cy="5143500"/>
          </a:xfrm>
          <a:prstGeom prst="rect">
            <a:avLst/>
          </a:prstGeom>
          <a:noFill/>
          <a:ln>
            <a:noFill/>
          </a:ln>
        </p:spPr>
      </p:pic>
      <p:grpSp>
        <p:nvGrpSpPr>
          <p:cNvPr id="226" name="Google Shape;226;p3"/>
          <p:cNvGrpSpPr/>
          <p:nvPr/>
        </p:nvGrpSpPr>
        <p:grpSpPr>
          <a:xfrm>
            <a:off x="3631984" y="-1145242"/>
            <a:ext cx="7418510" cy="3952111"/>
            <a:chOff x="233350" y="949250"/>
            <a:chExt cx="7137300" cy="3802300"/>
          </a:xfrm>
        </p:grpSpPr>
        <p:sp>
          <p:nvSpPr>
            <p:cNvPr id="227" name="Google Shape;227;p3"/>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3"/>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3"/>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3"/>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3"/>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3"/>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3"/>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3"/>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3"/>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3"/>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3"/>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3"/>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3"/>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3"/>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3"/>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3"/>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3"/>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3"/>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3"/>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3"/>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3"/>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3"/>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3"/>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3"/>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3"/>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3"/>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3"/>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3"/>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3"/>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3"/>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3"/>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3"/>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3"/>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3"/>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3"/>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3"/>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3"/>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3"/>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3"/>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3"/>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3"/>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3"/>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3"/>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3"/>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3"/>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3"/>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3"/>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3"/>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3"/>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3"/>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3"/>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8" name="Google Shape;278;p3"/>
          <p:cNvGrpSpPr/>
          <p:nvPr/>
        </p:nvGrpSpPr>
        <p:grpSpPr>
          <a:xfrm>
            <a:off x="862884" y="740708"/>
            <a:ext cx="7418510" cy="3952111"/>
            <a:chOff x="233350" y="949250"/>
            <a:chExt cx="7137300" cy="3802300"/>
          </a:xfrm>
        </p:grpSpPr>
        <p:sp>
          <p:nvSpPr>
            <p:cNvPr id="279" name="Google Shape;279;p3"/>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3"/>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3"/>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3"/>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3"/>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3"/>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3"/>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3"/>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3"/>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3"/>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3"/>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3"/>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3"/>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3"/>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3"/>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3"/>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3"/>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3"/>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3"/>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3"/>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3"/>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3"/>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3"/>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3"/>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3"/>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3"/>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3"/>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3"/>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3"/>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3"/>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3"/>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3"/>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3"/>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3"/>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3"/>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3"/>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3"/>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3"/>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3"/>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3"/>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3"/>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3"/>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3"/>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3"/>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3"/>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3"/>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3"/>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3"/>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3"/>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3"/>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3"/>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0" name="Google Shape;330;p3"/>
          <p:cNvSpPr txBox="1"/>
          <p:nvPr>
            <p:ph type="title"/>
          </p:nvPr>
        </p:nvSpPr>
        <p:spPr>
          <a:xfrm>
            <a:off x="1597925" y="2208950"/>
            <a:ext cx="6302400" cy="8418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5000"/>
              <a:buNone/>
              <a:defRPr sz="5000">
                <a:solidFill>
                  <a:schemeClr val="lt1"/>
                </a:solidFill>
              </a:defRPr>
            </a:lvl1pPr>
            <a:lvl2pPr lvl="1" algn="ctr">
              <a:spcBef>
                <a:spcPts val="0"/>
              </a:spcBef>
              <a:spcAft>
                <a:spcPts val="0"/>
              </a:spcAft>
              <a:buClr>
                <a:schemeClr val="lt1"/>
              </a:buClr>
              <a:buSzPts val="5000"/>
              <a:buNone/>
              <a:defRPr sz="5000">
                <a:solidFill>
                  <a:schemeClr val="lt1"/>
                </a:solidFill>
              </a:defRPr>
            </a:lvl2pPr>
            <a:lvl3pPr lvl="2" algn="ctr">
              <a:spcBef>
                <a:spcPts val="0"/>
              </a:spcBef>
              <a:spcAft>
                <a:spcPts val="0"/>
              </a:spcAft>
              <a:buClr>
                <a:schemeClr val="lt1"/>
              </a:buClr>
              <a:buSzPts val="5000"/>
              <a:buNone/>
              <a:defRPr sz="5000">
                <a:solidFill>
                  <a:schemeClr val="lt1"/>
                </a:solidFill>
              </a:defRPr>
            </a:lvl3pPr>
            <a:lvl4pPr lvl="3" algn="ctr">
              <a:spcBef>
                <a:spcPts val="0"/>
              </a:spcBef>
              <a:spcAft>
                <a:spcPts val="0"/>
              </a:spcAft>
              <a:buClr>
                <a:schemeClr val="lt1"/>
              </a:buClr>
              <a:buSzPts val="5000"/>
              <a:buNone/>
              <a:defRPr sz="5000">
                <a:solidFill>
                  <a:schemeClr val="lt1"/>
                </a:solidFill>
              </a:defRPr>
            </a:lvl4pPr>
            <a:lvl5pPr lvl="4" algn="ctr">
              <a:spcBef>
                <a:spcPts val="0"/>
              </a:spcBef>
              <a:spcAft>
                <a:spcPts val="0"/>
              </a:spcAft>
              <a:buClr>
                <a:schemeClr val="lt1"/>
              </a:buClr>
              <a:buSzPts val="5000"/>
              <a:buNone/>
              <a:defRPr sz="5000">
                <a:solidFill>
                  <a:schemeClr val="lt1"/>
                </a:solidFill>
              </a:defRPr>
            </a:lvl5pPr>
            <a:lvl6pPr lvl="5" algn="ctr">
              <a:spcBef>
                <a:spcPts val="0"/>
              </a:spcBef>
              <a:spcAft>
                <a:spcPts val="0"/>
              </a:spcAft>
              <a:buClr>
                <a:schemeClr val="lt1"/>
              </a:buClr>
              <a:buSzPts val="5000"/>
              <a:buNone/>
              <a:defRPr sz="5000">
                <a:solidFill>
                  <a:schemeClr val="lt1"/>
                </a:solidFill>
              </a:defRPr>
            </a:lvl6pPr>
            <a:lvl7pPr lvl="6" algn="ctr">
              <a:spcBef>
                <a:spcPts val="0"/>
              </a:spcBef>
              <a:spcAft>
                <a:spcPts val="0"/>
              </a:spcAft>
              <a:buClr>
                <a:schemeClr val="lt1"/>
              </a:buClr>
              <a:buSzPts val="5000"/>
              <a:buNone/>
              <a:defRPr sz="5000">
                <a:solidFill>
                  <a:schemeClr val="lt1"/>
                </a:solidFill>
              </a:defRPr>
            </a:lvl7pPr>
            <a:lvl8pPr lvl="7" algn="ctr">
              <a:spcBef>
                <a:spcPts val="0"/>
              </a:spcBef>
              <a:spcAft>
                <a:spcPts val="0"/>
              </a:spcAft>
              <a:buClr>
                <a:schemeClr val="lt1"/>
              </a:buClr>
              <a:buSzPts val="5000"/>
              <a:buNone/>
              <a:defRPr sz="5000">
                <a:solidFill>
                  <a:schemeClr val="lt1"/>
                </a:solidFill>
              </a:defRPr>
            </a:lvl8pPr>
            <a:lvl9pPr lvl="8" algn="ctr">
              <a:spcBef>
                <a:spcPts val="0"/>
              </a:spcBef>
              <a:spcAft>
                <a:spcPts val="0"/>
              </a:spcAft>
              <a:buClr>
                <a:schemeClr val="lt1"/>
              </a:buClr>
              <a:buSzPts val="5000"/>
              <a:buNone/>
              <a:defRPr sz="5000">
                <a:solidFill>
                  <a:schemeClr val="lt1"/>
                </a:solidFill>
              </a:defRPr>
            </a:lvl9pPr>
          </a:lstStyle>
          <a:p/>
        </p:txBody>
      </p:sp>
      <p:sp>
        <p:nvSpPr>
          <p:cNvPr id="331" name="Google Shape;331;p3"/>
          <p:cNvSpPr txBox="1"/>
          <p:nvPr>
            <p:ph hasCustomPrompt="1" idx="2" type="title"/>
          </p:nvPr>
        </p:nvSpPr>
        <p:spPr>
          <a:xfrm>
            <a:off x="6224725" y="1130000"/>
            <a:ext cx="1184100" cy="8901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6000"/>
              <a:buNone/>
              <a:defRPr sz="5500">
                <a:solidFill>
                  <a:schemeClr val="lt1"/>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332" name="Google Shape;332;p3"/>
          <p:cNvSpPr txBox="1"/>
          <p:nvPr>
            <p:ph idx="1" type="subTitle"/>
          </p:nvPr>
        </p:nvSpPr>
        <p:spPr>
          <a:xfrm>
            <a:off x="2152425" y="3270613"/>
            <a:ext cx="4705200" cy="416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1_1">
    <p:spTree>
      <p:nvGrpSpPr>
        <p:cNvPr id="1565" name="Shape 1565"/>
        <p:cNvGrpSpPr/>
        <p:nvPr/>
      </p:nvGrpSpPr>
      <p:grpSpPr>
        <a:xfrm>
          <a:off x="0" y="0"/>
          <a:ext cx="0" cy="0"/>
          <a:chOff x="0" y="0"/>
          <a:chExt cx="0" cy="0"/>
        </a:xfrm>
      </p:grpSpPr>
      <p:pic>
        <p:nvPicPr>
          <p:cNvPr id="1566" name="Google Shape;1566;p21"/>
          <p:cNvPicPr preferRelativeResize="0"/>
          <p:nvPr/>
        </p:nvPicPr>
        <p:blipFill rotWithShape="1">
          <a:blip r:embed="rId2">
            <a:alphaModFix/>
          </a:blip>
          <a:srcRect b="2921" l="0" r="0" t="12633"/>
          <a:stretch/>
        </p:blipFill>
        <p:spPr>
          <a:xfrm>
            <a:off x="0" y="0"/>
            <a:ext cx="9144000" cy="5143500"/>
          </a:xfrm>
          <a:prstGeom prst="rect">
            <a:avLst/>
          </a:prstGeom>
          <a:noFill/>
          <a:ln>
            <a:noFill/>
          </a:ln>
        </p:spPr>
      </p:pic>
      <p:pic>
        <p:nvPicPr>
          <p:cNvPr id="1567" name="Google Shape;1567;p21"/>
          <p:cNvPicPr preferRelativeResize="0"/>
          <p:nvPr/>
        </p:nvPicPr>
        <p:blipFill>
          <a:blip r:embed="rId3">
            <a:alphaModFix amt="18000"/>
          </a:blip>
          <a:stretch>
            <a:fillRect/>
          </a:stretch>
        </p:blipFill>
        <p:spPr>
          <a:xfrm rot="10800000">
            <a:off x="-1" y="2657950"/>
            <a:ext cx="3998746" cy="2485548"/>
          </a:xfrm>
          <a:prstGeom prst="rect">
            <a:avLst/>
          </a:prstGeom>
          <a:noFill/>
          <a:ln>
            <a:noFill/>
          </a:ln>
        </p:spPr>
      </p:pic>
      <p:pic>
        <p:nvPicPr>
          <p:cNvPr id="1568" name="Google Shape;1568;p21"/>
          <p:cNvPicPr preferRelativeResize="0"/>
          <p:nvPr/>
        </p:nvPicPr>
        <p:blipFill>
          <a:blip r:embed="rId3">
            <a:alphaModFix amt="31000"/>
          </a:blip>
          <a:stretch>
            <a:fillRect/>
          </a:stretch>
        </p:blipFill>
        <p:spPr>
          <a:xfrm>
            <a:off x="5145249" y="0"/>
            <a:ext cx="3998746" cy="2485548"/>
          </a:xfrm>
          <a:prstGeom prst="rect">
            <a:avLst/>
          </a:prstGeom>
          <a:noFill/>
          <a:ln>
            <a:noFill/>
          </a:ln>
        </p:spPr>
      </p:pic>
      <p:grpSp>
        <p:nvGrpSpPr>
          <p:cNvPr id="1569" name="Google Shape;1569;p21"/>
          <p:cNvGrpSpPr/>
          <p:nvPr/>
        </p:nvGrpSpPr>
        <p:grpSpPr>
          <a:xfrm>
            <a:off x="-609700" y="1732239"/>
            <a:ext cx="8976246" cy="2531747"/>
            <a:chOff x="-602821" y="1930575"/>
            <a:chExt cx="8976246" cy="2304312"/>
          </a:xfrm>
        </p:grpSpPr>
        <p:sp>
          <p:nvSpPr>
            <p:cNvPr id="1570" name="Google Shape;1570;p21"/>
            <p:cNvSpPr/>
            <p:nvPr/>
          </p:nvSpPr>
          <p:spPr>
            <a:xfrm>
              <a:off x="-602821" y="1930587"/>
              <a:ext cx="1709100" cy="2304300"/>
            </a:xfrm>
            <a:prstGeom prst="parallelogram">
              <a:avLst>
                <a:gd fmla="val 31339" name="adj"/>
              </a:avLst>
            </a:prstGeom>
            <a:gradFill>
              <a:gsLst>
                <a:gs pos="0">
                  <a:srgbClr val="FFFFFF">
                    <a:alpha val="0"/>
                  </a:srgbClr>
                </a:gs>
                <a:gs pos="100000">
                  <a:schemeClr val="l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21"/>
            <p:cNvSpPr/>
            <p:nvPr/>
          </p:nvSpPr>
          <p:spPr>
            <a:xfrm>
              <a:off x="499325" y="1930575"/>
              <a:ext cx="7874100" cy="2304300"/>
            </a:xfrm>
            <a:prstGeom prst="parallelogram">
              <a:avLst>
                <a:gd fmla="val 23271" name="adj"/>
              </a:avLst>
            </a:prstGeom>
            <a:gradFill>
              <a:gsLst>
                <a:gs pos="0">
                  <a:schemeClr val="lt1"/>
                </a:gs>
                <a:gs pos="100000">
                  <a:schemeClr val="accent2"/>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72" name="Google Shape;1572;p21"/>
          <p:cNvSpPr txBox="1"/>
          <p:nvPr>
            <p:ph idx="1" type="subTitle"/>
          </p:nvPr>
        </p:nvSpPr>
        <p:spPr>
          <a:xfrm>
            <a:off x="4194775" y="2637963"/>
            <a:ext cx="3368400" cy="1054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573" name="Google Shape;1573;p21"/>
          <p:cNvSpPr/>
          <p:nvPr>
            <p:ph idx="2" type="pic"/>
          </p:nvPr>
        </p:nvSpPr>
        <p:spPr>
          <a:xfrm>
            <a:off x="995525" y="1422000"/>
            <a:ext cx="3199200" cy="3152100"/>
          </a:xfrm>
          <a:prstGeom prst="parallelogram">
            <a:avLst>
              <a:gd fmla="val 25000" name="adj"/>
            </a:avLst>
          </a:prstGeom>
          <a:noFill/>
          <a:ln>
            <a:noFill/>
          </a:ln>
        </p:spPr>
      </p:sp>
      <p:sp>
        <p:nvSpPr>
          <p:cNvPr id="1574" name="Google Shape;1574;p2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solidFill>
                  <a:schemeClr val="lt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575" name="Google Shape;1575;p21"/>
          <p:cNvSpPr txBox="1"/>
          <p:nvPr>
            <p:ph idx="3" type="subTitle"/>
          </p:nvPr>
        </p:nvSpPr>
        <p:spPr>
          <a:xfrm>
            <a:off x="4194775" y="2303763"/>
            <a:ext cx="3368400" cy="404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i="1" sz="2200">
                <a:solidFill>
                  <a:schemeClr val="accent3"/>
                </a:solidFill>
                <a:latin typeface="Exo"/>
                <a:ea typeface="Exo"/>
                <a:cs typeface="Exo"/>
                <a:sym typeface="Exo"/>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1_1_1">
    <p:spTree>
      <p:nvGrpSpPr>
        <p:cNvPr id="1576" name="Shape 1576"/>
        <p:cNvGrpSpPr/>
        <p:nvPr/>
      </p:nvGrpSpPr>
      <p:grpSpPr>
        <a:xfrm>
          <a:off x="0" y="0"/>
          <a:ext cx="0" cy="0"/>
          <a:chOff x="0" y="0"/>
          <a:chExt cx="0" cy="0"/>
        </a:xfrm>
      </p:grpSpPr>
      <p:pic>
        <p:nvPicPr>
          <p:cNvPr id="1577" name="Google Shape;1577;p22"/>
          <p:cNvPicPr preferRelativeResize="0"/>
          <p:nvPr/>
        </p:nvPicPr>
        <p:blipFill rotWithShape="1">
          <a:blip r:embed="rId2">
            <a:alphaModFix/>
          </a:blip>
          <a:srcRect b="2921" l="0" r="0" t="12633"/>
          <a:stretch/>
        </p:blipFill>
        <p:spPr>
          <a:xfrm>
            <a:off x="0" y="0"/>
            <a:ext cx="9144000" cy="5143500"/>
          </a:xfrm>
          <a:prstGeom prst="rect">
            <a:avLst/>
          </a:prstGeom>
          <a:noFill/>
          <a:ln>
            <a:noFill/>
          </a:ln>
        </p:spPr>
      </p:pic>
      <p:pic>
        <p:nvPicPr>
          <p:cNvPr id="1578" name="Google Shape;1578;p22"/>
          <p:cNvPicPr preferRelativeResize="0"/>
          <p:nvPr/>
        </p:nvPicPr>
        <p:blipFill>
          <a:blip r:embed="rId3">
            <a:alphaModFix amt="18000"/>
          </a:blip>
          <a:stretch>
            <a:fillRect/>
          </a:stretch>
        </p:blipFill>
        <p:spPr>
          <a:xfrm rot="10800000">
            <a:off x="-1" y="2657950"/>
            <a:ext cx="3998746" cy="2485548"/>
          </a:xfrm>
          <a:prstGeom prst="rect">
            <a:avLst/>
          </a:prstGeom>
          <a:noFill/>
          <a:ln>
            <a:noFill/>
          </a:ln>
        </p:spPr>
      </p:pic>
      <p:pic>
        <p:nvPicPr>
          <p:cNvPr id="1579" name="Google Shape;1579;p22"/>
          <p:cNvPicPr preferRelativeResize="0"/>
          <p:nvPr/>
        </p:nvPicPr>
        <p:blipFill>
          <a:blip r:embed="rId3">
            <a:alphaModFix amt="31000"/>
          </a:blip>
          <a:stretch>
            <a:fillRect/>
          </a:stretch>
        </p:blipFill>
        <p:spPr>
          <a:xfrm>
            <a:off x="5145249" y="0"/>
            <a:ext cx="3998746" cy="2485548"/>
          </a:xfrm>
          <a:prstGeom prst="rect">
            <a:avLst/>
          </a:prstGeom>
          <a:noFill/>
          <a:ln>
            <a:noFill/>
          </a:ln>
        </p:spPr>
      </p:pic>
      <p:sp>
        <p:nvSpPr>
          <p:cNvPr id="1580" name="Google Shape;1580;p22"/>
          <p:cNvSpPr txBox="1"/>
          <p:nvPr>
            <p:ph idx="1" type="subTitle"/>
          </p:nvPr>
        </p:nvSpPr>
        <p:spPr>
          <a:xfrm>
            <a:off x="5442263" y="3187530"/>
            <a:ext cx="2846700" cy="84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581" name="Google Shape;1581;p2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solidFill>
                  <a:schemeClr val="lt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1_1_1_2">
    <p:spTree>
      <p:nvGrpSpPr>
        <p:cNvPr id="1582" name="Shape 1582"/>
        <p:cNvGrpSpPr/>
        <p:nvPr/>
      </p:nvGrpSpPr>
      <p:grpSpPr>
        <a:xfrm>
          <a:off x="0" y="0"/>
          <a:ext cx="0" cy="0"/>
          <a:chOff x="0" y="0"/>
          <a:chExt cx="0" cy="0"/>
        </a:xfrm>
      </p:grpSpPr>
      <p:pic>
        <p:nvPicPr>
          <p:cNvPr id="1583" name="Google Shape;1583;p23"/>
          <p:cNvPicPr preferRelativeResize="0"/>
          <p:nvPr/>
        </p:nvPicPr>
        <p:blipFill rotWithShape="1">
          <a:blip r:embed="rId2">
            <a:alphaModFix/>
          </a:blip>
          <a:srcRect b="2921" l="0" r="0" t="12633"/>
          <a:stretch/>
        </p:blipFill>
        <p:spPr>
          <a:xfrm>
            <a:off x="0" y="0"/>
            <a:ext cx="9144000" cy="5143500"/>
          </a:xfrm>
          <a:prstGeom prst="rect">
            <a:avLst/>
          </a:prstGeom>
          <a:noFill/>
          <a:ln>
            <a:noFill/>
          </a:ln>
        </p:spPr>
      </p:pic>
      <p:pic>
        <p:nvPicPr>
          <p:cNvPr id="1584" name="Google Shape;1584;p23"/>
          <p:cNvPicPr preferRelativeResize="0"/>
          <p:nvPr/>
        </p:nvPicPr>
        <p:blipFill>
          <a:blip r:embed="rId3">
            <a:alphaModFix amt="18000"/>
          </a:blip>
          <a:stretch>
            <a:fillRect/>
          </a:stretch>
        </p:blipFill>
        <p:spPr>
          <a:xfrm rot="10800000">
            <a:off x="-1" y="2657950"/>
            <a:ext cx="3998746" cy="2485548"/>
          </a:xfrm>
          <a:prstGeom prst="rect">
            <a:avLst/>
          </a:prstGeom>
          <a:noFill/>
          <a:ln>
            <a:noFill/>
          </a:ln>
        </p:spPr>
      </p:pic>
      <p:sp>
        <p:nvSpPr>
          <p:cNvPr id="1585" name="Google Shape;1585;p2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solidFill>
                  <a:schemeClr val="lt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586" name="Google Shape;1586;p23"/>
          <p:cNvSpPr txBox="1"/>
          <p:nvPr>
            <p:ph idx="1" type="subTitle"/>
          </p:nvPr>
        </p:nvSpPr>
        <p:spPr>
          <a:xfrm>
            <a:off x="720000" y="2760900"/>
            <a:ext cx="2336400" cy="5262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b="1" i="1" sz="2400">
                <a:latin typeface="Exo"/>
                <a:ea typeface="Exo"/>
                <a:cs typeface="Exo"/>
                <a:sym typeface="Exo"/>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587" name="Google Shape;1587;p23"/>
          <p:cNvSpPr txBox="1"/>
          <p:nvPr>
            <p:ph idx="2" type="subTitle"/>
          </p:nvPr>
        </p:nvSpPr>
        <p:spPr>
          <a:xfrm>
            <a:off x="720000" y="3210899"/>
            <a:ext cx="2336400" cy="992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588" name="Google Shape;1588;p23"/>
          <p:cNvSpPr txBox="1"/>
          <p:nvPr>
            <p:ph idx="3" type="subTitle"/>
          </p:nvPr>
        </p:nvSpPr>
        <p:spPr>
          <a:xfrm>
            <a:off x="3403800" y="3210899"/>
            <a:ext cx="2336400" cy="992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589" name="Google Shape;1589;p23"/>
          <p:cNvSpPr txBox="1"/>
          <p:nvPr>
            <p:ph idx="4" type="subTitle"/>
          </p:nvPr>
        </p:nvSpPr>
        <p:spPr>
          <a:xfrm>
            <a:off x="6087600" y="3210899"/>
            <a:ext cx="2336400" cy="992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590" name="Google Shape;1590;p23"/>
          <p:cNvSpPr txBox="1"/>
          <p:nvPr>
            <p:ph idx="5" type="subTitle"/>
          </p:nvPr>
        </p:nvSpPr>
        <p:spPr>
          <a:xfrm>
            <a:off x="3403800" y="2760900"/>
            <a:ext cx="2336400" cy="5262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b="1" i="1" sz="2400">
                <a:latin typeface="Exo"/>
                <a:ea typeface="Exo"/>
                <a:cs typeface="Exo"/>
                <a:sym typeface="Exo"/>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591" name="Google Shape;1591;p23"/>
          <p:cNvSpPr txBox="1"/>
          <p:nvPr>
            <p:ph idx="6" type="subTitle"/>
          </p:nvPr>
        </p:nvSpPr>
        <p:spPr>
          <a:xfrm>
            <a:off x="6087600" y="2760900"/>
            <a:ext cx="2336400" cy="5262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b="1" i="1" sz="2400">
                <a:latin typeface="Exo"/>
                <a:ea typeface="Exo"/>
                <a:cs typeface="Exo"/>
                <a:sym typeface="Exo"/>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pic>
        <p:nvPicPr>
          <p:cNvPr id="1592" name="Google Shape;1592;p23"/>
          <p:cNvPicPr preferRelativeResize="0"/>
          <p:nvPr/>
        </p:nvPicPr>
        <p:blipFill>
          <a:blip r:embed="rId3">
            <a:alphaModFix amt="31000"/>
          </a:blip>
          <a:stretch>
            <a:fillRect/>
          </a:stretch>
        </p:blipFill>
        <p:spPr>
          <a:xfrm>
            <a:off x="5145249" y="0"/>
            <a:ext cx="3998746" cy="2485548"/>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BLANK_1_1_1_2_1">
    <p:spTree>
      <p:nvGrpSpPr>
        <p:cNvPr id="1593" name="Shape 1593"/>
        <p:cNvGrpSpPr/>
        <p:nvPr/>
      </p:nvGrpSpPr>
      <p:grpSpPr>
        <a:xfrm>
          <a:off x="0" y="0"/>
          <a:ext cx="0" cy="0"/>
          <a:chOff x="0" y="0"/>
          <a:chExt cx="0" cy="0"/>
        </a:xfrm>
      </p:grpSpPr>
      <p:pic>
        <p:nvPicPr>
          <p:cNvPr id="1594" name="Google Shape;1594;p24"/>
          <p:cNvPicPr preferRelativeResize="0"/>
          <p:nvPr/>
        </p:nvPicPr>
        <p:blipFill rotWithShape="1">
          <a:blip r:embed="rId2">
            <a:alphaModFix/>
          </a:blip>
          <a:srcRect b="2921" l="0" r="0" t="12633"/>
          <a:stretch/>
        </p:blipFill>
        <p:spPr>
          <a:xfrm>
            <a:off x="0" y="0"/>
            <a:ext cx="9144000" cy="5143500"/>
          </a:xfrm>
          <a:prstGeom prst="rect">
            <a:avLst/>
          </a:prstGeom>
          <a:noFill/>
          <a:ln>
            <a:noFill/>
          </a:ln>
        </p:spPr>
      </p:pic>
      <p:pic>
        <p:nvPicPr>
          <p:cNvPr id="1595" name="Google Shape;1595;p24"/>
          <p:cNvPicPr preferRelativeResize="0"/>
          <p:nvPr/>
        </p:nvPicPr>
        <p:blipFill>
          <a:blip r:embed="rId3">
            <a:alphaModFix amt="18000"/>
          </a:blip>
          <a:stretch>
            <a:fillRect/>
          </a:stretch>
        </p:blipFill>
        <p:spPr>
          <a:xfrm rot="10800000">
            <a:off x="-1" y="2657950"/>
            <a:ext cx="3998746" cy="2485548"/>
          </a:xfrm>
          <a:prstGeom prst="rect">
            <a:avLst/>
          </a:prstGeom>
          <a:noFill/>
          <a:ln>
            <a:noFill/>
          </a:ln>
        </p:spPr>
      </p:pic>
      <p:pic>
        <p:nvPicPr>
          <p:cNvPr id="1596" name="Google Shape;1596;p24"/>
          <p:cNvPicPr preferRelativeResize="0"/>
          <p:nvPr/>
        </p:nvPicPr>
        <p:blipFill>
          <a:blip r:embed="rId3">
            <a:alphaModFix amt="31000"/>
          </a:blip>
          <a:stretch>
            <a:fillRect/>
          </a:stretch>
        </p:blipFill>
        <p:spPr>
          <a:xfrm>
            <a:off x="5145249" y="0"/>
            <a:ext cx="3998746" cy="2485548"/>
          </a:xfrm>
          <a:prstGeom prst="rect">
            <a:avLst/>
          </a:prstGeom>
          <a:noFill/>
          <a:ln>
            <a:noFill/>
          </a:ln>
        </p:spPr>
      </p:pic>
      <p:sp>
        <p:nvSpPr>
          <p:cNvPr id="1597" name="Google Shape;1597;p24"/>
          <p:cNvSpPr txBox="1"/>
          <p:nvPr>
            <p:ph idx="1" type="subTitle"/>
          </p:nvPr>
        </p:nvSpPr>
        <p:spPr>
          <a:xfrm>
            <a:off x="1937100" y="1800075"/>
            <a:ext cx="4434900" cy="4587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2400"/>
              <a:buFont typeface="Bebas Neue"/>
              <a:buNone/>
              <a:defRPr b="1" i="1" sz="2200">
                <a:latin typeface="Exo"/>
                <a:ea typeface="Exo"/>
                <a:cs typeface="Exo"/>
                <a:sym typeface="Exo"/>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598" name="Google Shape;1598;p24"/>
          <p:cNvSpPr txBox="1"/>
          <p:nvPr>
            <p:ph idx="2" type="subTitle"/>
          </p:nvPr>
        </p:nvSpPr>
        <p:spPr>
          <a:xfrm>
            <a:off x="1937100" y="2985975"/>
            <a:ext cx="4434900" cy="4587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2400"/>
              <a:buFont typeface="Bebas Neue"/>
              <a:buNone/>
              <a:defRPr b="1" i="1" sz="2200">
                <a:latin typeface="Exo"/>
                <a:ea typeface="Exo"/>
                <a:cs typeface="Exo"/>
                <a:sym typeface="Exo"/>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599" name="Google Shape;1599;p24"/>
          <p:cNvSpPr txBox="1"/>
          <p:nvPr>
            <p:ph idx="3" type="subTitle"/>
          </p:nvPr>
        </p:nvSpPr>
        <p:spPr>
          <a:xfrm>
            <a:off x="1937100" y="4171825"/>
            <a:ext cx="4434900" cy="4587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2400"/>
              <a:buFont typeface="Bebas Neue"/>
              <a:buNone/>
              <a:defRPr b="1" i="1" sz="2200">
                <a:latin typeface="Exo"/>
                <a:ea typeface="Exo"/>
                <a:cs typeface="Exo"/>
                <a:sym typeface="Exo"/>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600" name="Google Shape;1600;p24"/>
          <p:cNvSpPr txBox="1"/>
          <p:nvPr>
            <p:ph idx="4" type="subTitle"/>
          </p:nvPr>
        </p:nvSpPr>
        <p:spPr>
          <a:xfrm>
            <a:off x="1937100" y="1417575"/>
            <a:ext cx="4434900" cy="458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01" name="Google Shape;1601;p24"/>
          <p:cNvSpPr txBox="1"/>
          <p:nvPr>
            <p:ph idx="5" type="subTitle"/>
          </p:nvPr>
        </p:nvSpPr>
        <p:spPr>
          <a:xfrm>
            <a:off x="1937100" y="2603406"/>
            <a:ext cx="4434900" cy="458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02" name="Google Shape;1602;p24"/>
          <p:cNvSpPr txBox="1"/>
          <p:nvPr>
            <p:ph idx="6" type="subTitle"/>
          </p:nvPr>
        </p:nvSpPr>
        <p:spPr>
          <a:xfrm>
            <a:off x="1937100" y="3789336"/>
            <a:ext cx="4434900" cy="458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03" name="Google Shape;1603;p2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1_1_1_1">
    <p:spTree>
      <p:nvGrpSpPr>
        <p:cNvPr id="1604" name="Shape 1604"/>
        <p:cNvGrpSpPr/>
        <p:nvPr/>
      </p:nvGrpSpPr>
      <p:grpSpPr>
        <a:xfrm>
          <a:off x="0" y="0"/>
          <a:ext cx="0" cy="0"/>
          <a:chOff x="0" y="0"/>
          <a:chExt cx="0" cy="0"/>
        </a:xfrm>
      </p:grpSpPr>
      <p:pic>
        <p:nvPicPr>
          <p:cNvPr id="1605" name="Google Shape;1605;p25"/>
          <p:cNvPicPr preferRelativeResize="0"/>
          <p:nvPr/>
        </p:nvPicPr>
        <p:blipFill rotWithShape="1">
          <a:blip r:embed="rId2">
            <a:alphaModFix/>
          </a:blip>
          <a:srcRect b="2921" l="0" r="0" t="12633"/>
          <a:stretch/>
        </p:blipFill>
        <p:spPr>
          <a:xfrm>
            <a:off x="0" y="0"/>
            <a:ext cx="9144000" cy="5143500"/>
          </a:xfrm>
          <a:prstGeom prst="rect">
            <a:avLst/>
          </a:prstGeom>
          <a:noFill/>
          <a:ln>
            <a:noFill/>
          </a:ln>
        </p:spPr>
      </p:pic>
      <p:pic>
        <p:nvPicPr>
          <p:cNvPr id="1606" name="Google Shape;1606;p25"/>
          <p:cNvPicPr preferRelativeResize="0"/>
          <p:nvPr/>
        </p:nvPicPr>
        <p:blipFill>
          <a:blip r:embed="rId3">
            <a:alphaModFix amt="18000"/>
          </a:blip>
          <a:stretch>
            <a:fillRect/>
          </a:stretch>
        </p:blipFill>
        <p:spPr>
          <a:xfrm rot="10800000">
            <a:off x="-1" y="2657950"/>
            <a:ext cx="3998746" cy="2485548"/>
          </a:xfrm>
          <a:prstGeom prst="rect">
            <a:avLst/>
          </a:prstGeom>
          <a:noFill/>
          <a:ln>
            <a:noFill/>
          </a:ln>
        </p:spPr>
      </p:pic>
      <p:pic>
        <p:nvPicPr>
          <p:cNvPr id="1607" name="Google Shape;1607;p25"/>
          <p:cNvPicPr preferRelativeResize="0"/>
          <p:nvPr/>
        </p:nvPicPr>
        <p:blipFill>
          <a:blip r:embed="rId3">
            <a:alphaModFix amt="31000"/>
          </a:blip>
          <a:stretch>
            <a:fillRect/>
          </a:stretch>
        </p:blipFill>
        <p:spPr>
          <a:xfrm>
            <a:off x="5145249" y="0"/>
            <a:ext cx="3998746" cy="2485548"/>
          </a:xfrm>
          <a:prstGeom prst="rect">
            <a:avLst/>
          </a:prstGeom>
          <a:noFill/>
          <a:ln>
            <a:noFill/>
          </a:ln>
        </p:spPr>
      </p:pic>
      <p:sp>
        <p:nvSpPr>
          <p:cNvPr id="1608" name="Google Shape;1608;p2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609" name="Google Shape;1609;p25"/>
          <p:cNvSpPr txBox="1"/>
          <p:nvPr>
            <p:ph idx="1" type="subTitle"/>
          </p:nvPr>
        </p:nvSpPr>
        <p:spPr>
          <a:xfrm>
            <a:off x="720011" y="1534975"/>
            <a:ext cx="2867100" cy="5259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b="1" i="1" sz="2200">
                <a:latin typeface="Exo"/>
                <a:ea typeface="Exo"/>
                <a:cs typeface="Exo"/>
                <a:sym typeface="Exo"/>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610" name="Google Shape;1610;p25"/>
          <p:cNvSpPr txBox="1"/>
          <p:nvPr>
            <p:ph idx="2" type="subTitle"/>
          </p:nvPr>
        </p:nvSpPr>
        <p:spPr>
          <a:xfrm>
            <a:off x="720011" y="1984675"/>
            <a:ext cx="2867100" cy="7134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11" name="Google Shape;1611;p25"/>
          <p:cNvSpPr txBox="1"/>
          <p:nvPr>
            <p:ph idx="3" type="subTitle"/>
          </p:nvPr>
        </p:nvSpPr>
        <p:spPr>
          <a:xfrm>
            <a:off x="4452539" y="1984675"/>
            <a:ext cx="2867100" cy="7134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12" name="Google Shape;1612;p25"/>
          <p:cNvSpPr txBox="1"/>
          <p:nvPr>
            <p:ph idx="4" type="subTitle"/>
          </p:nvPr>
        </p:nvSpPr>
        <p:spPr>
          <a:xfrm>
            <a:off x="720011" y="3622575"/>
            <a:ext cx="2867100" cy="7134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13" name="Google Shape;1613;p25"/>
          <p:cNvSpPr txBox="1"/>
          <p:nvPr>
            <p:ph idx="5" type="subTitle"/>
          </p:nvPr>
        </p:nvSpPr>
        <p:spPr>
          <a:xfrm>
            <a:off x="4452539" y="3622575"/>
            <a:ext cx="2867100" cy="7134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14" name="Google Shape;1614;p25"/>
          <p:cNvSpPr txBox="1"/>
          <p:nvPr>
            <p:ph idx="6" type="subTitle"/>
          </p:nvPr>
        </p:nvSpPr>
        <p:spPr>
          <a:xfrm>
            <a:off x="720011" y="3172875"/>
            <a:ext cx="2867100" cy="5259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b="1" i="1" sz="2200">
                <a:latin typeface="Exo"/>
                <a:ea typeface="Exo"/>
                <a:cs typeface="Exo"/>
                <a:sym typeface="Exo"/>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615" name="Google Shape;1615;p25"/>
          <p:cNvSpPr txBox="1"/>
          <p:nvPr>
            <p:ph idx="7" type="subTitle"/>
          </p:nvPr>
        </p:nvSpPr>
        <p:spPr>
          <a:xfrm>
            <a:off x="4452536" y="1534975"/>
            <a:ext cx="2867100" cy="5259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b="1" i="1" sz="2200">
                <a:latin typeface="Exo"/>
                <a:ea typeface="Exo"/>
                <a:cs typeface="Exo"/>
                <a:sym typeface="Exo"/>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616" name="Google Shape;1616;p25"/>
          <p:cNvSpPr txBox="1"/>
          <p:nvPr>
            <p:ph idx="8" type="subTitle"/>
          </p:nvPr>
        </p:nvSpPr>
        <p:spPr>
          <a:xfrm>
            <a:off x="4452536" y="3172875"/>
            <a:ext cx="2867100" cy="5259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b="1" i="1" sz="2200">
                <a:latin typeface="Exo"/>
                <a:ea typeface="Exo"/>
                <a:cs typeface="Exo"/>
                <a:sym typeface="Exo"/>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LANK_1_1_1_1_1">
    <p:spTree>
      <p:nvGrpSpPr>
        <p:cNvPr id="1617" name="Shape 1617"/>
        <p:cNvGrpSpPr/>
        <p:nvPr/>
      </p:nvGrpSpPr>
      <p:grpSpPr>
        <a:xfrm>
          <a:off x="0" y="0"/>
          <a:ext cx="0" cy="0"/>
          <a:chOff x="0" y="0"/>
          <a:chExt cx="0" cy="0"/>
        </a:xfrm>
      </p:grpSpPr>
      <p:pic>
        <p:nvPicPr>
          <p:cNvPr id="1618" name="Google Shape;1618;p26"/>
          <p:cNvPicPr preferRelativeResize="0"/>
          <p:nvPr/>
        </p:nvPicPr>
        <p:blipFill rotWithShape="1">
          <a:blip r:embed="rId2">
            <a:alphaModFix/>
          </a:blip>
          <a:srcRect b="2921" l="0" r="0" t="12633"/>
          <a:stretch/>
        </p:blipFill>
        <p:spPr>
          <a:xfrm>
            <a:off x="0" y="0"/>
            <a:ext cx="9144000" cy="5143500"/>
          </a:xfrm>
          <a:prstGeom prst="rect">
            <a:avLst/>
          </a:prstGeom>
          <a:noFill/>
          <a:ln>
            <a:noFill/>
          </a:ln>
        </p:spPr>
      </p:pic>
      <p:pic>
        <p:nvPicPr>
          <p:cNvPr id="1619" name="Google Shape;1619;p26"/>
          <p:cNvPicPr preferRelativeResize="0"/>
          <p:nvPr/>
        </p:nvPicPr>
        <p:blipFill>
          <a:blip r:embed="rId3">
            <a:alphaModFix amt="18000"/>
          </a:blip>
          <a:stretch>
            <a:fillRect/>
          </a:stretch>
        </p:blipFill>
        <p:spPr>
          <a:xfrm rot="10800000">
            <a:off x="-1" y="2657950"/>
            <a:ext cx="3998746" cy="2485548"/>
          </a:xfrm>
          <a:prstGeom prst="rect">
            <a:avLst/>
          </a:prstGeom>
          <a:noFill/>
          <a:ln>
            <a:noFill/>
          </a:ln>
        </p:spPr>
      </p:pic>
      <p:pic>
        <p:nvPicPr>
          <p:cNvPr id="1620" name="Google Shape;1620;p26"/>
          <p:cNvPicPr preferRelativeResize="0"/>
          <p:nvPr/>
        </p:nvPicPr>
        <p:blipFill>
          <a:blip r:embed="rId3">
            <a:alphaModFix amt="31000"/>
          </a:blip>
          <a:stretch>
            <a:fillRect/>
          </a:stretch>
        </p:blipFill>
        <p:spPr>
          <a:xfrm>
            <a:off x="5145249" y="0"/>
            <a:ext cx="3998746" cy="2485548"/>
          </a:xfrm>
          <a:prstGeom prst="rect">
            <a:avLst/>
          </a:prstGeom>
          <a:noFill/>
          <a:ln>
            <a:noFill/>
          </a:ln>
        </p:spPr>
      </p:pic>
      <p:sp>
        <p:nvSpPr>
          <p:cNvPr id="1621" name="Google Shape;1621;p2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solidFill>
                  <a:schemeClr val="lt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622" name="Google Shape;1622;p26"/>
          <p:cNvSpPr txBox="1"/>
          <p:nvPr>
            <p:ph idx="1" type="subTitle"/>
          </p:nvPr>
        </p:nvSpPr>
        <p:spPr>
          <a:xfrm>
            <a:off x="861101" y="2030560"/>
            <a:ext cx="2051400" cy="4848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23" name="Google Shape;1623;p26"/>
          <p:cNvSpPr txBox="1"/>
          <p:nvPr>
            <p:ph idx="2" type="subTitle"/>
          </p:nvPr>
        </p:nvSpPr>
        <p:spPr>
          <a:xfrm>
            <a:off x="3546300" y="2030560"/>
            <a:ext cx="2051400" cy="4848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24" name="Google Shape;1624;p26"/>
          <p:cNvSpPr txBox="1"/>
          <p:nvPr>
            <p:ph idx="3" type="subTitle"/>
          </p:nvPr>
        </p:nvSpPr>
        <p:spPr>
          <a:xfrm>
            <a:off x="6235699" y="2030560"/>
            <a:ext cx="2047200" cy="4848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25" name="Google Shape;1625;p26"/>
          <p:cNvSpPr txBox="1"/>
          <p:nvPr>
            <p:ph idx="4" type="subTitle"/>
          </p:nvPr>
        </p:nvSpPr>
        <p:spPr>
          <a:xfrm>
            <a:off x="861101" y="3685176"/>
            <a:ext cx="2051400" cy="4848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26" name="Google Shape;1626;p26"/>
          <p:cNvSpPr txBox="1"/>
          <p:nvPr>
            <p:ph idx="5" type="subTitle"/>
          </p:nvPr>
        </p:nvSpPr>
        <p:spPr>
          <a:xfrm>
            <a:off x="3546300" y="3685176"/>
            <a:ext cx="2051400" cy="4848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27" name="Google Shape;1627;p26"/>
          <p:cNvSpPr txBox="1"/>
          <p:nvPr>
            <p:ph idx="6" type="subTitle"/>
          </p:nvPr>
        </p:nvSpPr>
        <p:spPr>
          <a:xfrm>
            <a:off x="6235699" y="3685176"/>
            <a:ext cx="2047200" cy="4848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28" name="Google Shape;1628;p26"/>
          <p:cNvSpPr txBox="1"/>
          <p:nvPr>
            <p:ph idx="7" type="subTitle"/>
          </p:nvPr>
        </p:nvSpPr>
        <p:spPr>
          <a:xfrm>
            <a:off x="861101" y="1548200"/>
            <a:ext cx="2051400" cy="4848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b="1" i="1" sz="2200">
                <a:latin typeface="Exo"/>
                <a:ea typeface="Exo"/>
                <a:cs typeface="Exo"/>
                <a:sym typeface="Exo"/>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629" name="Google Shape;1629;p26"/>
          <p:cNvSpPr txBox="1"/>
          <p:nvPr>
            <p:ph idx="8" type="subTitle"/>
          </p:nvPr>
        </p:nvSpPr>
        <p:spPr>
          <a:xfrm>
            <a:off x="3546300" y="1548200"/>
            <a:ext cx="2051400" cy="4848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b="1" i="1" sz="2200">
                <a:latin typeface="Exo"/>
                <a:ea typeface="Exo"/>
                <a:cs typeface="Exo"/>
                <a:sym typeface="Exo"/>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630" name="Google Shape;1630;p26"/>
          <p:cNvSpPr txBox="1"/>
          <p:nvPr>
            <p:ph idx="9" type="subTitle"/>
          </p:nvPr>
        </p:nvSpPr>
        <p:spPr>
          <a:xfrm>
            <a:off x="6235699" y="1548200"/>
            <a:ext cx="2047200" cy="4848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b="1" i="1" sz="2200">
                <a:latin typeface="Exo"/>
                <a:ea typeface="Exo"/>
                <a:cs typeface="Exo"/>
                <a:sym typeface="Exo"/>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631" name="Google Shape;1631;p26"/>
          <p:cNvSpPr txBox="1"/>
          <p:nvPr>
            <p:ph idx="13" type="subTitle"/>
          </p:nvPr>
        </p:nvSpPr>
        <p:spPr>
          <a:xfrm>
            <a:off x="861101" y="3110375"/>
            <a:ext cx="2051400" cy="5727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b="1" i="1" sz="2200">
                <a:latin typeface="Exo"/>
                <a:ea typeface="Exo"/>
                <a:cs typeface="Exo"/>
                <a:sym typeface="Exo"/>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632" name="Google Shape;1632;p26"/>
          <p:cNvSpPr txBox="1"/>
          <p:nvPr>
            <p:ph idx="14" type="subTitle"/>
          </p:nvPr>
        </p:nvSpPr>
        <p:spPr>
          <a:xfrm>
            <a:off x="3546300" y="3110375"/>
            <a:ext cx="2051400" cy="5727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b="1" i="1" sz="2400">
                <a:latin typeface="Exo"/>
                <a:ea typeface="Exo"/>
                <a:cs typeface="Exo"/>
                <a:sym typeface="Exo"/>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633" name="Google Shape;1633;p26"/>
          <p:cNvSpPr txBox="1"/>
          <p:nvPr>
            <p:ph idx="15" type="subTitle"/>
          </p:nvPr>
        </p:nvSpPr>
        <p:spPr>
          <a:xfrm>
            <a:off x="6235699" y="3110375"/>
            <a:ext cx="2047200" cy="5727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b="1" i="1" sz="2200">
                <a:latin typeface="Exo"/>
                <a:ea typeface="Exo"/>
                <a:cs typeface="Exo"/>
                <a:sym typeface="Exo"/>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BLANK_1_1_1_1_1_1">
    <p:bg>
      <p:bgPr>
        <a:gradFill>
          <a:gsLst>
            <a:gs pos="0">
              <a:schemeClr val="accent4"/>
            </a:gs>
            <a:gs pos="0">
              <a:schemeClr val="accent5"/>
            </a:gs>
            <a:gs pos="100000">
              <a:schemeClr val="accent3"/>
            </a:gs>
          </a:gsLst>
          <a:path path="circle">
            <a:fillToRect b="50%" l="50%" r="50%" t="50%"/>
          </a:path>
          <a:tileRect/>
        </a:gradFill>
      </p:bgPr>
    </p:bg>
    <p:spTree>
      <p:nvGrpSpPr>
        <p:cNvPr id="1634" name="Shape 1634"/>
        <p:cNvGrpSpPr/>
        <p:nvPr/>
      </p:nvGrpSpPr>
      <p:grpSpPr>
        <a:xfrm>
          <a:off x="0" y="0"/>
          <a:ext cx="0" cy="0"/>
          <a:chOff x="0" y="0"/>
          <a:chExt cx="0" cy="0"/>
        </a:xfrm>
      </p:grpSpPr>
      <p:pic>
        <p:nvPicPr>
          <p:cNvPr id="1635" name="Google Shape;1635;p27"/>
          <p:cNvPicPr preferRelativeResize="0"/>
          <p:nvPr/>
        </p:nvPicPr>
        <p:blipFill>
          <a:blip r:embed="rId2">
            <a:alphaModFix amt="18000"/>
          </a:blip>
          <a:stretch>
            <a:fillRect/>
          </a:stretch>
        </p:blipFill>
        <p:spPr>
          <a:xfrm rot="10800000">
            <a:off x="-1" y="2657950"/>
            <a:ext cx="3998746" cy="2485548"/>
          </a:xfrm>
          <a:prstGeom prst="rect">
            <a:avLst/>
          </a:prstGeom>
          <a:noFill/>
          <a:ln>
            <a:noFill/>
          </a:ln>
        </p:spPr>
      </p:pic>
      <p:pic>
        <p:nvPicPr>
          <p:cNvPr id="1636" name="Google Shape;1636;p27"/>
          <p:cNvPicPr preferRelativeResize="0"/>
          <p:nvPr/>
        </p:nvPicPr>
        <p:blipFill>
          <a:blip r:embed="rId2">
            <a:alphaModFix amt="31000"/>
          </a:blip>
          <a:stretch>
            <a:fillRect/>
          </a:stretch>
        </p:blipFill>
        <p:spPr>
          <a:xfrm>
            <a:off x="5145249" y="0"/>
            <a:ext cx="3998746" cy="2485548"/>
          </a:xfrm>
          <a:prstGeom prst="rect">
            <a:avLst/>
          </a:prstGeom>
          <a:noFill/>
          <a:ln>
            <a:noFill/>
          </a:ln>
        </p:spPr>
      </p:pic>
      <p:pic>
        <p:nvPicPr>
          <p:cNvPr id="1637" name="Google Shape;1637;p27"/>
          <p:cNvPicPr preferRelativeResize="0"/>
          <p:nvPr/>
        </p:nvPicPr>
        <p:blipFill rotWithShape="1">
          <a:blip r:embed="rId3">
            <a:alphaModFix/>
          </a:blip>
          <a:srcRect b="2921" l="0" r="0" t="12633"/>
          <a:stretch/>
        </p:blipFill>
        <p:spPr>
          <a:xfrm>
            <a:off x="0" y="0"/>
            <a:ext cx="9144000" cy="5143500"/>
          </a:xfrm>
          <a:prstGeom prst="rect">
            <a:avLst/>
          </a:prstGeom>
          <a:noFill/>
          <a:ln>
            <a:noFill/>
          </a:ln>
        </p:spPr>
      </p:pic>
      <p:sp>
        <p:nvSpPr>
          <p:cNvPr id="1638" name="Google Shape;1638;p27"/>
          <p:cNvSpPr txBox="1"/>
          <p:nvPr>
            <p:ph hasCustomPrompt="1" type="title"/>
          </p:nvPr>
        </p:nvSpPr>
        <p:spPr>
          <a:xfrm>
            <a:off x="1767475" y="600136"/>
            <a:ext cx="4936200" cy="828300"/>
          </a:xfrm>
          <a:prstGeom prst="rect">
            <a:avLst/>
          </a:prstGeom>
        </p:spPr>
        <p:txBody>
          <a:bodyPr anchorCtr="0" anchor="b" bIns="91425" lIns="91425" spcFirstLastPara="1" rIns="91425" wrap="square" tIns="91425">
            <a:noAutofit/>
          </a:bodyPr>
          <a:lstStyle>
            <a:lvl1pPr lvl="0" rtl="0">
              <a:spcBef>
                <a:spcPts val="0"/>
              </a:spcBef>
              <a:spcAft>
                <a:spcPts val="0"/>
              </a:spcAft>
              <a:buSzPts val="6200"/>
              <a:buNone/>
              <a:defRPr sz="4800">
                <a:solidFill>
                  <a:schemeClr val="lt2"/>
                </a:solidFill>
              </a:defRPr>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1639" name="Google Shape;1639;p27"/>
          <p:cNvSpPr txBox="1"/>
          <p:nvPr>
            <p:ph idx="1" type="subTitle"/>
          </p:nvPr>
        </p:nvSpPr>
        <p:spPr>
          <a:xfrm>
            <a:off x="1767475" y="1324641"/>
            <a:ext cx="4936200" cy="445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40" name="Google Shape;1640;p27"/>
          <p:cNvSpPr txBox="1"/>
          <p:nvPr>
            <p:ph hasCustomPrompt="1" idx="2" type="title"/>
          </p:nvPr>
        </p:nvSpPr>
        <p:spPr>
          <a:xfrm>
            <a:off x="2065125" y="1975371"/>
            <a:ext cx="4936200" cy="828300"/>
          </a:xfrm>
          <a:prstGeom prst="rect">
            <a:avLst/>
          </a:prstGeom>
        </p:spPr>
        <p:txBody>
          <a:bodyPr anchorCtr="0" anchor="b" bIns="91425" lIns="91425" spcFirstLastPara="1" rIns="91425" wrap="square" tIns="91425">
            <a:noAutofit/>
          </a:bodyPr>
          <a:lstStyle>
            <a:lvl1pPr lvl="0" rtl="0">
              <a:spcBef>
                <a:spcPts val="0"/>
              </a:spcBef>
              <a:spcAft>
                <a:spcPts val="0"/>
              </a:spcAft>
              <a:buSzPts val="6200"/>
              <a:buNone/>
              <a:defRPr sz="4800">
                <a:solidFill>
                  <a:schemeClr val="lt2"/>
                </a:solidFill>
              </a:defRPr>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1641" name="Google Shape;1641;p27"/>
          <p:cNvSpPr txBox="1"/>
          <p:nvPr>
            <p:ph idx="3" type="subTitle"/>
          </p:nvPr>
        </p:nvSpPr>
        <p:spPr>
          <a:xfrm>
            <a:off x="2065125" y="2699876"/>
            <a:ext cx="4936200" cy="445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42" name="Google Shape;1642;p27"/>
          <p:cNvSpPr txBox="1"/>
          <p:nvPr>
            <p:ph hasCustomPrompt="1" idx="4" type="title"/>
          </p:nvPr>
        </p:nvSpPr>
        <p:spPr>
          <a:xfrm>
            <a:off x="2369925" y="3350619"/>
            <a:ext cx="4936200" cy="828300"/>
          </a:xfrm>
          <a:prstGeom prst="rect">
            <a:avLst/>
          </a:prstGeom>
        </p:spPr>
        <p:txBody>
          <a:bodyPr anchorCtr="0" anchor="b" bIns="91425" lIns="91425" spcFirstLastPara="1" rIns="91425" wrap="square" tIns="91425">
            <a:noAutofit/>
          </a:bodyPr>
          <a:lstStyle>
            <a:lvl1pPr lvl="0" rtl="0">
              <a:spcBef>
                <a:spcPts val="0"/>
              </a:spcBef>
              <a:spcAft>
                <a:spcPts val="0"/>
              </a:spcAft>
              <a:buSzPts val="6200"/>
              <a:buNone/>
              <a:defRPr sz="4800">
                <a:solidFill>
                  <a:schemeClr val="lt2"/>
                </a:solidFill>
              </a:defRPr>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1643" name="Google Shape;1643;p27"/>
          <p:cNvSpPr txBox="1"/>
          <p:nvPr>
            <p:ph idx="5" type="subTitle"/>
          </p:nvPr>
        </p:nvSpPr>
        <p:spPr>
          <a:xfrm>
            <a:off x="2369925" y="4075124"/>
            <a:ext cx="4936200" cy="445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1_1_1_1_1_1_2">
    <p:bg>
      <p:bgPr>
        <a:gradFill>
          <a:gsLst>
            <a:gs pos="0">
              <a:schemeClr val="accent4"/>
            </a:gs>
            <a:gs pos="0">
              <a:schemeClr val="accent5"/>
            </a:gs>
            <a:gs pos="100000">
              <a:schemeClr val="accent3"/>
            </a:gs>
          </a:gsLst>
          <a:path path="circle">
            <a:fillToRect b="50%" l="50%" r="50%" t="50%"/>
          </a:path>
          <a:tileRect/>
        </a:gradFill>
      </p:bgPr>
    </p:bg>
    <p:spTree>
      <p:nvGrpSpPr>
        <p:cNvPr id="1644" name="Shape 1644"/>
        <p:cNvGrpSpPr/>
        <p:nvPr/>
      </p:nvGrpSpPr>
      <p:grpSpPr>
        <a:xfrm>
          <a:off x="0" y="0"/>
          <a:ext cx="0" cy="0"/>
          <a:chOff x="0" y="0"/>
          <a:chExt cx="0" cy="0"/>
        </a:xfrm>
      </p:grpSpPr>
      <p:pic>
        <p:nvPicPr>
          <p:cNvPr id="1645" name="Google Shape;1645;p28"/>
          <p:cNvPicPr preferRelativeResize="0"/>
          <p:nvPr/>
        </p:nvPicPr>
        <p:blipFill>
          <a:blip r:embed="rId2">
            <a:alphaModFix amt="18000"/>
          </a:blip>
          <a:stretch>
            <a:fillRect/>
          </a:stretch>
        </p:blipFill>
        <p:spPr>
          <a:xfrm rot="10800000">
            <a:off x="-1" y="2657950"/>
            <a:ext cx="3998746" cy="2485548"/>
          </a:xfrm>
          <a:prstGeom prst="rect">
            <a:avLst/>
          </a:prstGeom>
          <a:noFill/>
          <a:ln>
            <a:noFill/>
          </a:ln>
        </p:spPr>
      </p:pic>
      <p:pic>
        <p:nvPicPr>
          <p:cNvPr id="1646" name="Google Shape;1646;p28"/>
          <p:cNvPicPr preferRelativeResize="0"/>
          <p:nvPr/>
        </p:nvPicPr>
        <p:blipFill>
          <a:blip r:embed="rId2">
            <a:alphaModFix amt="31000"/>
          </a:blip>
          <a:stretch>
            <a:fillRect/>
          </a:stretch>
        </p:blipFill>
        <p:spPr>
          <a:xfrm>
            <a:off x="5145249" y="0"/>
            <a:ext cx="3998746" cy="2485548"/>
          </a:xfrm>
          <a:prstGeom prst="rect">
            <a:avLst/>
          </a:prstGeom>
          <a:noFill/>
          <a:ln>
            <a:noFill/>
          </a:ln>
        </p:spPr>
      </p:pic>
      <p:grpSp>
        <p:nvGrpSpPr>
          <p:cNvPr id="1647" name="Google Shape;1647;p28"/>
          <p:cNvGrpSpPr/>
          <p:nvPr/>
        </p:nvGrpSpPr>
        <p:grpSpPr>
          <a:xfrm>
            <a:off x="-2360366" y="3271308"/>
            <a:ext cx="7418510" cy="3952111"/>
            <a:chOff x="233350" y="949250"/>
            <a:chExt cx="7137300" cy="3802300"/>
          </a:xfrm>
        </p:grpSpPr>
        <p:sp>
          <p:nvSpPr>
            <p:cNvPr id="1648" name="Google Shape;1648;p28"/>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28"/>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28"/>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28"/>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28"/>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28"/>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28"/>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28"/>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28"/>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28"/>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28"/>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28"/>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28"/>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28"/>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28"/>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28"/>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28"/>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28"/>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28"/>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28"/>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28"/>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28"/>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28"/>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28"/>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28"/>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28"/>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28"/>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28"/>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28"/>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28"/>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28"/>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28"/>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28"/>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28"/>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28"/>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28"/>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28"/>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28"/>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28"/>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28"/>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28"/>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28"/>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28"/>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28"/>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28"/>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28"/>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28"/>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28"/>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28"/>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28"/>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28"/>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699" name="Google Shape;1699;p28"/>
          <p:cNvPicPr preferRelativeResize="0"/>
          <p:nvPr/>
        </p:nvPicPr>
        <p:blipFill rotWithShape="1">
          <a:blip r:embed="rId3">
            <a:alphaModFix/>
          </a:blip>
          <a:srcRect b="2921" l="0" r="0" t="12633"/>
          <a:stretch/>
        </p:blipFill>
        <p:spPr>
          <a:xfrm>
            <a:off x="0" y="0"/>
            <a:ext cx="9144000" cy="5143500"/>
          </a:xfrm>
          <a:prstGeom prst="rect">
            <a:avLst/>
          </a:prstGeom>
          <a:noFill/>
          <a:ln>
            <a:noFill/>
          </a:ln>
        </p:spPr>
      </p:pic>
      <p:pic>
        <p:nvPicPr>
          <p:cNvPr id="1700" name="Google Shape;1700;p28"/>
          <p:cNvPicPr preferRelativeResize="0"/>
          <p:nvPr/>
        </p:nvPicPr>
        <p:blipFill rotWithShape="1">
          <a:blip r:embed="rId3">
            <a:alphaModFix/>
          </a:blip>
          <a:srcRect b="2921" l="0" r="0" t="12633"/>
          <a:stretch/>
        </p:blipFill>
        <p:spPr>
          <a:xfrm>
            <a:off x="0" y="0"/>
            <a:ext cx="9144000" cy="5143500"/>
          </a:xfrm>
          <a:prstGeom prst="rect">
            <a:avLst/>
          </a:prstGeom>
          <a:noFill/>
          <a:ln>
            <a:noFill/>
          </a:ln>
        </p:spPr>
      </p:pic>
      <p:grpSp>
        <p:nvGrpSpPr>
          <p:cNvPr id="1701" name="Google Shape;1701;p28"/>
          <p:cNvGrpSpPr/>
          <p:nvPr/>
        </p:nvGrpSpPr>
        <p:grpSpPr>
          <a:xfrm>
            <a:off x="3631984" y="-1145242"/>
            <a:ext cx="7418510" cy="3952111"/>
            <a:chOff x="233350" y="949250"/>
            <a:chExt cx="7137300" cy="3802300"/>
          </a:xfrm>
        </p:grpSpPr>
        <p:sp>
          <p:nvSpPr>
            <p:cNvPr id="1702" name="Google Shape;1702;p28"/>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28"/>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28"/>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28"/>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28"/>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28"/>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28"/>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28"/>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28"/>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28"/>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28"/>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28"/>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28"/>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28"/>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28"/>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28"/>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28"/>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28"/>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28"/>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28"/>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28"/>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28"/>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28"/>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28"/>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28"/>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28"/>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28"/>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28"/>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28"/>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28"/>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28"/>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28"/>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28"/>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28"/>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28"/>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28"/>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28"/>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28"/>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28"/>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28"/>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28"/>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28"/>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28"/>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28"/>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28"/>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28"/>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28"/>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28"/>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28"/>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28"/>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28"/>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53" name="Google Shape;1753;p28"/>
          <p:cNvGrpSpPr/>
          <p:nvPr/>
        </p:nvGrpSpPr>
        <p:grpSpPr>
          <a:xfrm>
            <a:off x="862884" y="740708"/>
            <a:ext cx="7418510" cy="3952111"/>
            <a:chOff x="233350" y="949250"/>
            <a:chExt cx="7137300" cy="3802300"/>
          </a:xfrm>
        </p:grpSpPr>
        <p:sp>
          <p:nvSpPr>
            <p:cNvPr id="1754" name="Google Shape;1754;p28"/>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28"/>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28"/>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28"/>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28"/>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28"/>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28"/>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28"/>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28"/>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28"/>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28"/>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28"/>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28"/>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28"/>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28"/>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28"/>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28"/>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28"/>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28"/>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28"/>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28"/>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28"/>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28"/>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28"/>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28"/>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28"/>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28"/>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28"/>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28"/>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28"/>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28"/>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28"/>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28"/>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28"/>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28"/>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28"/>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28"/>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28"/>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28"/>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28"/>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28"/>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28"/>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28"/>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28"/>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28"/>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28"/>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28"/>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28"/>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28"/>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28"/>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28"/>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05" name="Google Shape;1805;p28"/>
          <p:cNvGrpSpPr/>
          <p:nvPr/>
        </p:nvGrpSpPr>
        <p:grpSpPr>
          <a:xfrm>
            <a:off x="-712600" y="1030450"/>
            <a:ext cx="6731026" cy="2333700"/>
            <a:chOff x="-712600" y="1030450"/>
            <a:chExt cx="6731026" cy="2333700"/>
          </a:xfrm>
        </p:grpSpPr>
        <p:grpSp>
          <p:nvGrpSpPr>
            <p:cNvPr id="1806" name="Google Shape;1806;p28"/>
            <p:cNvGrpSpPr/>
            <p:nvPr/>
          </p:nvGrpSpPr>
          <p:grpSpPr>
            <a:xfrm>
              <a:off x="-712600" y="1030463"/>
              <a:ext cx="2091929" cy="2333568"/>
              <a:chOff x="-331600" y="1429425"/>
              <a:chExt cx="1677300" cy="1693200"/>
            </a:xfrm>
          </p:grpSpPr>
          <p:sp>
            <p:nvSpPr>
              <p:cNvPr id="1807" name="Google Shape;1807;p28"/>
              <p:cNvSpPr/>
              <p:nvPr/>
            </p:nvSpPr>
            <p:spPr>
              <a:xfrm>
                <a:off x="-331600" y="2713125"/>
                <a:ext cx="1677300" cy="409500"/>
              </a:xfrm>
              <a:prstGeom prst="rect">
                <a:avLst/>
              </a:prstGeom>
              <a:gradFill>
                <a:gsLst>
                  <a:gs pos="0">
                    <a:srgbClr val="FFFFFF">
                      <a:alpha val="0"/>
                    </a:srgbClr>
                  </a:gs>
                  <a:gs pos="100000">
                    <a:schemeClr val="l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28"/>
              <p:cNvSpPr/>
              <p:nvPr/>
            </p:nvSpPr>
            <p:spPr>
              <a:xfrm>
                <a:off x="-331600" y="1429425"/>
                <a:ext cx="1677300" cy="409500"/>
              </a:xfrm>
              <a:prstGeom prst="rect">
                <a:avLst/>
              </a:prstGeom>
              <a:gradFill>
                <a:gsLst>
                  <a:gs pos="0">
                    <a:srgbClr val="FFFFFF">
                      <a:alpha val="0"/>
                    </a:srgbClr>
                  </a:gs>
                  <a:gs pos="100000">
                    <a:schemeClr val="l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28"/>
              <p:cNvSpPr/>
              <p:nvPr/>
            </p:nvSpPr>
            <p:spPr>
              <a:xfrm>
                <a:off x="-331600" y="1838925"/>
                <a:ext cx="1677300" cy="874200"/>
              </a:xfrm>
              <a:prstGeom prst="rect">
                <a:avLst/>
              </a:prstGeom>
              <a:gradFill>
                <a:gsLst>
                  <a:gs pos="0">
                    <a:srgbClr val="FFFFFF">
                      <a:alpha val="0"/>
                    </a:srgbClr>
                  </a:gs>
                  <a:gs pos="100000">
                    <a:schemeClr val="l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10" name="Google Shape;1810;p28"/>
            <p:cNvSpPr/>
            <p:nvPr/>
          </p:nvSpPr>
          <p:spPr>
            <a:xfrm>
              <a:off x="505326" y="1030450"/>
              <a:ext cx="5513100" cy="2333700"/>
            </a:xfrm>
            <a:prstGeom prst="parallelogram">
              <a:avLst>
                <a:gd fmla="val 26351" name="adj"/>
              </a:avLst>
            </a:prstGeom>
            <a:gradFill>
              <a:gsLst>
                <a:gs pos="0">
                  <a:schemeClr val="lt1"/>
                </a:gs>
                <a:gs pos="52000">
                  <a:schemeClr val="lt1"/>
                </a:gs>
                <a:gs pos="100000">
                  <a:schemeClr val="accent2"/>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11" name="Google Shape;1811;p28"/>
          <p:cNvSpPr txBox="1"/>
          <p:nvPr>
            <p:ph type="ctrTitle"/>
          </p:nvPr>
        </p:nvSpPr>
        <p:spPr>
          <a:xfrm>
            <a:off x="1259425" y="1030438"/>
            <a:ext cx="4284000" cy="950100"/>
          </a:xfrm>
          <a:prstGeom prst="rect">
            <a:avLst/>
          </a:prstGeom>
        </p:spPr>
        <p:txBody>
          <a:bodyPr anchorCtr="0" anchor="t" bIns="91425" lIns="91425" spcFirstLastPara="1" rIns="91425" wrap="square" tIns="91425">
            <a:noAutofit/>
          </a:bodyPr>
          <a:lstStyle>
            <a:lvl1pPr lvl="0" rtl="0">
              <a:spcBef>
                <a:spcPts val="0"/>
              </a:spcBef>
              <a:spcAft>
                <a:spcPts val="0"/>
              </a:spcAft>
              <a:buSzPts val="5200"/>
              <a:buNone/>
              <a:defRPr sz="5200">
                <a:solidFill>
                  <a:schemeClr val="accent3"/>
                </a:solidFill>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812" name="Google Shape;1812;p28"/>
          <p:cNvSpPr txBox="1"/>
          <p:nvPr>
            <p:ph idx="1" type="subTitle"/>
          </p:nvPr>
        </p:nvSpPr>
        <p:spPr>
          <a:xfrm>
            <a:off x="1259425" y="1986400"/>
            <a:ext cx="4293900" cy="1356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3"/>
              </a:buClr>
              <a:buSzPts val="1400"/>
              <a:buNone/>
              <a:defRPr>
                <a:solidFill>
                  <a:schemeClr val="accent3"/>
                </a:solidFill>
              </a:defRPr>
            </a:lvl1pPr>
            <a:lvl2pPr lvl="1" rtl="0" algn="ctr">
              <a:lnSpc>
                <a:spcPct val="100000"/>
              </a:lnSpc>
              <a:spcBef>
                <a:spcPts val="0"/>
              </a:spcBef>
              <a:spcAft>
                <a:spcPts val="0"/>
              </a:spcAft>
              <a:buClr>
                <a:schemeClr val="accent3"/>
              </a:buClr>
              <a:buSzPts val="1800"/>
              <a:buNone/>
              <a:defRPr sz="1800">
                <a:solidFill>
                  <a:schemeClr val="accent3"/>
                </a:solidFill>
              </a:defRPr>
            </a:lvl2pPr>
            <a:lvl3pPr lvl="2" rtl="0" algn="ctr">
              <a:lnSpc>
                <a:spcPct val="100000"/>
              </a:lnSpc>
              <a:spcBef>
                <a:spcPts val="0"/>
              </a:spcBef>
              <a:spcAft>
                <a:spcPts val="0"/>
              </a:spcAft>
              <a:buClr>
                <a:schemeClr val="accent3"/>
              </a:buClr>
              <a:buSzPts val="1800"/>
              <a:buNone/>
              <a:defRPr sz="1800">
                <a:solidFill>
                  <a:schemeClr val="accent3"/>
                </a:solidFill>
              </a:defRPr>
            </a:lvl3pPr>
            <a:lvl4pPr lvl="3" rtl="0" algn="ctr">
              <a:lnSpc>
                <a:spcPct val="100000"/>
              </a:lnSpc>
              <a:spcBef>
                <a:spcPts val="0"/>
              </a:spcBef>
              <a:spcAft>
                <a:spcPts val="0"/>
              </a:spcAft>
              <a:buClr>
                <a:schemeClr val="accent3"/>
              </a:buClr>
              <a:buSzPts val="1800"/>
              <a:buNone/>
              <a:defRPr sz="1800">
                <a:solidFill>
                  <a:schemeClr val="accent3"/>
                </a:solidFill>
              </a:defRPr>
            </a:lvl4pPr>
            <a:lvl5pPr lvl="4" rtl="0" algn="ctr">
              <a:lnSpc>
                <a:spcPct val="100000"/>
              </a:lnSpc>
              <a:spcBef>
                <a:spcPts val="0"/>
              </a:spcBef>
              <a:spcAft>
                <a:spcPts val="0"/>
              </a:spcAft>
              <a:buClr>
                <a:schemeClr val="accent3"/>
              </a:buClr>
              <a:buSzPts val="1800"/>
              <a:buNone/>
              <a:defRPr sz="1800">
                <a:solidFill>
                  <a:schemeClr val="accent3"/>
                </a:solidFill>
              </a:defRPr>
            </a:lvl5pPr>
            <a:lvl6pPr lvl="5" rtl="0" algn="ctr">
              <a:lnSpc>
                <a:spcPct val="100000"/>
              </a:lnSpc>
              <a:spcBef>
                <a:spcPts val="0"/>
              </a:spcBef>
              <a:spcAft>
                <a:spcPts val="0"/>
              </a:spcAft>
              <a:buClr>
                <a:schemeClr val="accent3"/>
              </a:buClr>
              <a:buSzPts val="1800"/>
              <a:buNone/>
              <a:defRPr sz="1800">
                <a:solidFill>
                  <a:schemeClr val="accent3"/>
                </a:solidFill>
              </a:defRPr>
            </a:lvl6pPr>
            <a:lvl7pPr lvl="6" rtl="0" algn="ctr">
              <a:lnSpc>
                <a:spcPct val="100000"/>
              </a:lnSpc>
              <a:spcBef>
                <a:spcPts val="0"/>
              </a:spcBef>
              <a:spcAft>
                <a:spcPts val="0"/>
              </a:spcAft>
              <a:buClr>
                <a:schemeClr val="accent3"/>
              </a:buClr>
              <a:buSzPts val="1800"/>
              <a:buNone/>
              <a:defRPr sz="1800">
                <a:solidFill>
                  <a:schemeClr val="accent3"/>
                </a:solidFill>
              </a:defRPr>
            </a:lvl7pPr>
            <a:lvl8pPr lvl="7" rtl="0" algn="ctr">
              <a:lnSpc>
                <a:spcPct val="100000"/>
              </a:lnSpc>
              <a:spcBef>
                <a:spcPts val="0"/>
              </a:spcBef>
              <a:spcAft>
                <a:spcPts val="0"/>
              </a:spcAft>
              <a:buClr>
                <a:schemeClr val="accent3"/>
              </a:buClr>
              <a:buSzPts val="1800"/>
              <a:buNone/>
              <a:defRPr sz="1800">
                <a:solidFill>
                  <a:schemeClr val="accent3"/>
                </a:solidFill>
              </a:defRPr>
            </a:lvl8pPr>
            <a:lvl9pPr lvl="8" rtl="0" algn="ctr">
              <a:lnSpc>
                <a:spcPct val="100000"/>
              </a:lnSpc>
              <a:spcBef>
                <a:spcPts val="0"/>
              </a:spcBef>
              <a:spcAft>
                <a:spcPts val="0"/>
              </a:spcAft>
              <a:buClr>
                <a:schemeClr val="accent3"/>
              </a:buClr>
              <a:buSzPts val="1800"/>
              <a:buNone/>
              <a:defRPr sz="1800">
                <a:solidFill>
                  <a:schemeClr val="accent3"/>
                </a:solidFill>
              </a:defRPr>
            </a:lvl9pPr>
          </a:lstStyle>
          <a:p/>
        </p:txBody>
      </p:sp>
      <p:sp>
        <p:nvSpPr>
          <p:cNvPr id="1813" name="Google Shape;1813;p28"/>
          <p:cNvSpPr/>
          <p:nvPr/>
        </p:nvSpPr>
        <p:spPr>
          <a:xfrm>
            <a:off x="644925" y="3569075"/>
            <a:ext cx="5693100" cy="609600"/>
          </a:xfrm>
          <a:prstGeom prst="parallelogram">
            <a:avLst>
              <a:gd fmla="val 26351" name="adj"/>
            </a:avLst>
          </a:prstGeom>
          <a:gradFill>
            <a:gsLst>
              <a:gs pos="0">
                <a:schemeClr val="lt2"/>
              </a:gs>
              <a:gs pos="100000">
                <a:schemeClr val="dk2"/>
              </a:gs>
            </a:gsLst>
            <a:lin ang="0" scaled="0"/>
          </a:gradFill>
          <a:ln>
            <a:noFill/>
          </a:ln>
        </p:spPr>
        <p:txBody>
          <a:bodyPr anchorCtr="0" anchor="ctr" bIns="91425" lIns="91425" spcFirstLastPara="1" rIns="91425" wrap="square" tIns="91425">
            <a:noAutofit/>
          </a:bodyPr>
          <a:lstStyle/>
          <a:p>
            <a:pPr indent="0" lvl="0" marL="0" rtl="0" algn="l">
              <a:spcBef>
                <a:spcPts val="300"/>
              </a:spcBef>
              <a:spcAft>
                <a:spcPts val="0"/>
              </a:spcAft>
              <a:buClr>
                <a:schemeClr val="dk1"/>
              </a:buClr>
              <a:buSzPts val="1100"/>
              <a:buFont typeface="Arial"/>
              <a:buNone/>
            </a:pPr>
            <a:r>
              <a:rPr lang="en" sz="1200">
                <a:solidFill>
                  <a:schemeClr val="lt1"/>
                </a:solidFill>
                <a:latin typeface="Lato"/>
                <a:ea typeface="Lato"/>
                <a:cs typeface="Lato"/>
                <a:sym typeface="Lato"/>
              </a:rPr>
              <a:t>CREDITS: This presentation template was created by </a:t>
            </a:r>
            <a:r>
              <a:rPr b="1" lang="en" sz="1200">
                <a:solidFill>
                  <a:schemeClr val="lt1"/>
                </a:solidFill>
                <a:uFill>
                  <a:noFill/>
                </a:uFill>
                <a:latin typeface="Lato"/>
                <a:ea typeface="Lato"/>
                <a:cs typeface="Lato"/>
                <a:sym typeface="Lato"/>
                <a:hlinkClick r:id="rId4">
                  <a:extLst>
                    <a:ext uri="{A12FA001-AC4F-418D-AE19-62706E023703}">
                      <ahyp:hlinkClr val="tx"/>
                    </a:ext>
                  </a:extLst>
                </a:hlinkClick>
              </a:rPr>
              <a:t>Slidesgo</a:t>
            </a:r>
            <a:r>
              <a:rPr lang="en" sz="1200">
                <a:solidFill>
                  <a:schemeClr val="lt1"/>
                </a:solidFill>
                <a:latin typeface="Lato"/>
                <a:ea typeface="Lato"/>
                <a:cs typeface="Lato"/>
                <a:sym typeface="Lato"/>
              </a:rPr>
              <a:t>, and includes icons by </a:t>
            </a:r>
            <a:r>
              <a:rPr b="1" lang="en" sz="1200">
                <a:solidFill>
                  <a:schemeClr val="lt1"/>
                </a:solidFill>
                <a:uFill>
                  <a:noFill/>
                </a:uFill>
                <a:latin typeface="Lato"/>
                <a:ea typeface="Lato"/>
                <a:cs typeface="Lato"/>
                <a:sym typeface="Lato"/>
                <a:hlinkClick r:id="rId5">
                  <a:extLst>
                    <a:ext uri="{A12FA001-AC4F-418D-AE19-62706E023703}">
                      <ahyp:hlinkClr val="tx"/>
                    </a:ext>
                  </a:extLst>
                </a:hlinkClick>
              </a:rPr>
              <a:t>Flaticon</a:t>
            </a:r>
            <a:r>
              <a:rPr b="1" lang="en" sz="1200">
                <a:solidFill>
                  <a:schemeClr val="lt1"/>
                </a:solidFill>
                <a:latin typeface="Lato"/>
                <a:ea typeface="Lato"/>
                <a:cs typeface="Lato"/>
                <a:sym typeface="Lato"/>
              </a:rPr>
              <a:t> </a:t>
            </a:r>
            <a:r>
              <a:rPr lang="en" sz="1200">
                <a:solidFill>
                  <a:schemeClr val="lt1"/>
                </a:solidFill>
                <a:latin typeface="Lato"/>
                <a:ea typeface="Lato"/>
                <a:cs typeface="Lato"/>
                <a:sym typeface="Lato"/>
              </a:rPr>
              <a:t>and infographics &amp; images by </a:t>
            </a:r>
            <a:r>
              <a:rPr b="1" lang="en" sz="1200">
                <a:solidFill>
                  <a:schemeClr val="lt1"/>
                </a:solidFill>
                <a:uFill>
                  <a:noFill/>
                </a:uFill>
                <a:latin typeface="Lato"/>
                <a:ea typeface="Lato"/>
                <a:cs typeface="Lato"/>
                <a:sym typeface="Lato"/>
                <a:hlinkClick r:id="rId6">
                  <a:extLst>
                    <a:ext uri="{A12FA001-AC4F-418D-AE19-62706E023703}">
                      <ahyp:hlinkClr val="tx"/>
                    </a:ext>
                  </a:extLst>
                </a:hlinkClick>
              </a:rPr>
              <a:t>Freepik</a:t>
            </a:r>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_1_1_1_1_1_1">
    <p:spTree>
      <p:nvGrpSpPr>
        <p:cNvPr id="1814" name="Shape 1814"/>
        <p:cNvGrpSpPr/>
        <p:nvPr/>
      </p:nvGrpSpPr>
      <p:grpSpPr>
        <a:xfrm>
          <a:off x="0" y="0"/>
          <a:ext cx="0" cy="0"/>
          <a:chOff x="0" y="0"/>
          <a:chExt cx="0" cy="0"/>
        </a:xfrm>
      </p:grpSpPr>
      <p:pic>
        <p:nvPicPr>
          <p:cNvPr id="1815" name="Google Shape;1815;p29"/>
          <p:cNvPicPr preferRelativeResize="0"/>
          <p:nvPr/>
        </p:nvPicPr>
        <p:blipFill rotWithShape="1">
          <a:blip r:embed="rId2">
            <a:alphaModFix/>
          </a:blip>
          <a:srcRect b="2921" l="0" r="0" t="12633"/>
          <a:stretch/>
        </p:blipFill>
        <p:spPr>
          <a:xfrm>
            <a:off x="0" y="0"/>
            <a:ext cx="9144000" cy="5143500"/>
          </a:xfrm>
          <a:prstGeom prst="rect">
            <a:avLst/>
          </a:prstGeom>
          <a:noFill/>
          <a:ln>
            <a:noFill/>
          </a:ln>
        </p:spPr>
      </p:pic>
      <p:pic>
        <p:nvPicPr>
          <p:cNvPr id="1816" name="Google Shape;1816;p29"/>
          <p:cNvPicPr preferRelativeResize="0"/>
          <p:nvPr/>
        </p:nvPicPr>
        <p:blipFill>
          <a:blip r:embed="rId3">
            <a:alphaModFix amt="18000"/>
          </a:blip>
          <a:stretch>
            <a:fillRect/>
          </a:stretch>
        </p:blipFill>
        <p:spPr>
          <a:xfrm rot="10800000">
            <a:off x="-1" y="2657950"/>
            <a:ext cx="3998746" cy="2485548"/>
          </a:xfrm>
          <a:prstGeom prst="rect">
            <a:avLst/>
          </a:prstGeom>
          <a:noFill/>
          <a:ln>
            <a:noFill/>
          </a:ln>
        </p:spPr>
      </p:pic>
      <p:pic>
        <p:nvPicPr>
          <p:cNvPr id="1817" name="Google Shape;1817;p29"/>
          <p:cNvPicPr preferRelativeResize="0"/>
          <p:nvPr/>
        </p:nvPicPr>
        <p:blipFill>
          <a:blip r:embed="rId3">
            <a:alphaModFix amt="31000"/>
          </a:blip>
          <a:stretch>
            <a:fillRect/>
          </a:stretch>
        </p:blipFill>
        <p:spPr>
          <a:xfrm>
            <a:off x="5145249" y="0"/>
            <a:ext cx="3998746" cy="2485548"/>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LANK_1_1_1_1_1_1_1_1">
    <p:bg>
      <p:bgPr>
        <a:gradFill>
          <a:gsLst>
            <a:gs pos="0">
              <a:schemeClr val="accent4"/>
            </a:gs>
            <a:gs pos="0">
              <a:schemeClr val="accent5"/>
            </a:gs>
            <a:gs pos="100000">
              <a:schemeClr val="accent3"/>
            </a:gs>
          </a:gsLst>
          <a:path path="circle">
            <a:fillToRect b="50%" l="50%" r="50%" t="50%"/>
          </a:path>
          <a:tileRect/>
        </a:gradFill>
      </p:bgPr>
    </p:bg>
    <p:spTree>
      <p:nvGrpSpPr>
        <p:cNvPr id="1818" name="Shape 1818"/>
        <p:cNvGrpSpPr/>
        <p:nvPr/>
      </p:nvGrpSpPr>
      <p:grpSpPr>
        <a:xfrm>
          <a:off x="0" y="0"/>
          <a:ext cx="0" cy="0"/>
          <a:chOff x="0" y="0"/>
          <a:chExt cx="0" cy="0"/>
        </a:xfrm>
      </p:grpSpPr>
      <p:pic>
        <p:nvPicPr>
          <p:cNvPr id="1819" name="Google Shape;1819;p30"/>
          <p:cNvPicPr preferRelativeResize="0"/>
          <p:nvPr/>
        </p:nvPicPr>
        <p:blipFill>
          <a:blip r:embed="rId2">
            <a:alphaModFix amt="18000"/>
          </a:blip>
          <a:stretch>
            <a:fillRect/>
          </a:stretch>
        </p:blipFill>
        <p:spPr>
          <a:xfrm rot="10800000">
            <a:off x="-1" y="2657950"/>
            <a:ext cx="3998746" cy="2485548"/>
          </a:xfrm>
          <a:prstGeom prst="rect">
            <a:avLst/>
          </a:prstGeom>
          <a:noFill/>
          <a:ln>
            <a:noFill/>
          </a:ln>
        </p:spPr>
      </p:pic>
      <p:pic>
        <p:nvPicPr>
          <p:cNvPr id="1820" name="Google Shape;1820;p30"/>
          <p:cNvPicPr preferRelativeResize="0"/>
          <p:nvPr/>
        </p:nvPicPr>
        <p:blipFill>
          <a:blip r:embed="rId2">
            <a:alphaModFix amt="31000"/>
          </a:blip>
          <a:stretch>
            <a:fillRect/>
          </a:stretch>
        </p:blipFill>
        <p:spPr>
          <a:xfrm>
            <a:off x="5145249" y="0"/>
            <a:ext cx="3998746" cy="2485548"/>
          </a:xfrm>
          <a:prstGeom prst="rect">
            <a:avLst/>
          </a:prstGeom>
          <a:noFill/>
          <a:ln>
            <a:noFill/>
          </a:ln>
        </p:spPr>
      </p:pic>
      <p:pic>
        <p:nvPicPr>
          <p:cNvPr id="1821" name="Google Shape;1821;p30"/>
          <p:cNvPicPr preferRelativeResize="0"/>
          <p:nvPr/>
        </p:nvPicPr>
        <p:blipFill rotWithShape="1">
          <a:blip r:embed="rId3">
            <a:alphaModFix/>
          </a:blip>
          <a:srcRect b="2921" l="0" r="0" t="12633"/>
          <a:stretch/>
        </p:blipFill>
        <p:spPr>
          <a:xfrm>
            <a:off x="0" y="0"/>
            <a:ext cx="9144000" cy="5143500"/>
          </a:xfrm>
          <a:prstGeom prst="rect">
            <a:avLst/>
          </a:prstGeom>
          <a:noFill/>
          <a:ln>
            <a:noFill/>
          </a:ln>
        </p:spPr>
      </p:pic>
      <p:grpSp>
        <p:nvGrpSpPr>
          <p:cNvPr id="1822" name="Google Shape;1822;p30"/>
          <p:cNvGrpSpPr/>
          <p:nvPr/>
        </p:nvGrpSpPr>
        <p:grpSpPr>
          <a:xfrm>
            <a:off x="4306859" y="3271308"/>
            <a:ext cx="7418510" cy="3952111"/>
            <a:chOff x="233350" y="949250"/>
            <a:chExt cx="7137300" cy="3802300"/>
          </a:xfrm>
        </p:grpSpPr>
        <p:sp>
          <p:nvSpPr>
            <p:cNvPr id="1823" name="Google Shape;1823;p30"/>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30"/>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30"/>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30"/>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30"/>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30"/>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30"/>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30"/>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30"/>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30"/>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30"/>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30"/>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30"/>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30"/>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30"/>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30"/>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30"/>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30"/>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30"/>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30"/>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30"/>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30"/>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30"/>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30"/>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30"/>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30"/>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30"/>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30"/>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30"/>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30"/>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30"/>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30"/>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30"/>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30"/>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30"/>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30"/>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30"/>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30"/>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30"/>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30"/>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30"/>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30"/>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30"/>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30"/>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30"/>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30"/>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30"/>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30"/>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30"/>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p30"/>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30"/>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874" name="Google Shape;1874;p30"/>
          <p:cNvPicPr preferRelativeResize="0"/>
          <p:nvPr/>
        </p:nvPicPr>
        <p:blipFill rotWithShape="1">
          <a:blip r:embed="rId3">
            <a:alphaModFix/>
          </a:blip>
          <a:srcRect b="2921" l="0" r="0" t="12633"/>
          <a:stretch/>
        </p:blipFill>
        <p:spPr>
          <a:xfrm>
            <a:off x="0" y="0"/>
            <a:ext cx="9144000" cy="5143500"/>
          </a:xfrm>
          <a:prstGeom prst="rect">
            <a:avLst/>
          </a:prstGeom>
          <a:noFill/>
          <a:ln>
            <a:noFill/>
          </a:ln>
        </p:spPr>
      </p:pic>
      <p:grpSp>
        <p:nvGrpSpPr>
          <p:cNvPr id="1875" name="Google Shape;1875;p30"/>
          <p:cNvGrpSpPr/>
          <p:nvPr/>
        </p:nvGrpSpPr>
        <p:grpSpPr>
          <a:xfrm>
            <a:off x="-1177041" y="-1145242"/>
            <a:ext cx="7418510" cy="3952111"/>
            <a:chOff x="233350" y="949250"/>
            <a:chExt cx="7137300" cy="3802300"/>
          </a:xfrm>
        </p:grpSpPr>
        <p:sp>
          <p:nvSpPr>
            <p:cNvPr id="1876" name="Google Shape;1876;p30"/>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30"/>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30"/>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30"/>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30"/>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30"/>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30"/>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30"/>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30"/>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30"/>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30"/>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30"/>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30"/>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30"/>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30"/>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30"/>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 name="Google Shape;1892;p30"/>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30"/>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 name="Google Shape;1894;p30"/>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30"/>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30"/>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30"/>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30"/>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30"/>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30"/>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30"/>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30"/>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 name="Google Shape;1903;p30"/>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30"/>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30"/>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30"/>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30"/>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 name="Google Shape;1908;p30"/>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30"/>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30"/>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30"/>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30"/>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30"/>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30"/>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30"/>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30"/>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p30"/>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30"/>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 name="Google Shape;1919;p30"/>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30"/>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30"/>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30"/>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30"/>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30"/>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30"/>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30"/>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27" name="Google Shape;1927;p30"/>
          <p:cNvGrpSpPr/>
          <p:nvPr/>
        </p:nvGrpSpPr>
        <p:grpSpPr>
          <a:xfrm>
            <a:off x="862884" y="740708"/>
            <a:ext cx="7418510" cy="3952111"/>
            <a:chOff x="233350" y="949250"/>
            <a:chExt cx="7137300" cy="3802300"/>
          </a:xfrm>
        </p:grpSpPr>
        <p:sp>
          <p:nvSpPr>
            <p:cNvPr id="1928" name="Google Shape;1928;p30"/>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30"/>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30"/>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30"/>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30"/>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30"/>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30"/>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30"/>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30"/>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30"/>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30"/>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30"/>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 name="Google Shape;1940;p30"/>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30"/>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30"/>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30"/>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30"/>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30"/>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 name="Google Shape;1946;p30"/>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30"/>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30"/>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30"/>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30"/>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30"/>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30"/>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30"/>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30"/>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30"/>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30"/>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30"/>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30"/>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30"/>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30"/>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30"/>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30"/>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30"/>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30"/>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30"/>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30"/>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30"/>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30"/>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30"/>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30"/>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30"/>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30"/>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30"/>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30"/>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30"/>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30"/>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30"/>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30"/>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33" name="Shape 333"/>
        <p:cNvGrpSpPr/>
        <p:nvPr/>
      </p:nvGrpSpPr>
      <p:grpSpPr>
        <a:xfrm>
          <a:off x="0" y="0"/>
          <a:ext cx="0" cy="0"/>
          <a:chOff x="0" y="0"/>
          <a:chExt cx="0" cy="0"/>
        </a:xfrm>
      </p:grpSpPr>
      <p:pic>
        <p:nvPicPr>
          <p:cNvPr id="334" name="Google Shape;334;p4"/>
          <p:cNvPicPr preferRelativeResize="0"/>
          <p:nvPr/>
        </p:nvPicPr>
        <p:blipFill rotWithShape="1">
          <a:blip r:embed="rId2">
            <a:alphaModFix/>
          </a:blip>
          <a:srcRect b="2921" l="0" r="0" t="12633"/>
          <a:stretch/>
        </p:blipFill>
        <p:spPr>
          <a:xfrm>
            <a:off x="0" y="0"/>
            <a:ext cx="9144000" cy="5143500"/>
          </a:xfrm>
          <a:prstGeom prst="rect">
            <a:avLst/>
          </a:prstGeom>
          <a:noFill/>
          <a:ln>
            <a:noFill/>
          </a:ln>
        </p:spPr>
      </p:pic>
      <p:pic>
        <p:nvPicPr>
          <p:cNvPr id="335" name="Google Shape;335;p4"/>
          <p:cNvPicPr preferRelativeResize="0"/>
          <p:nvPr/>
        </p:nvPicPr>
        <p:blipFill>
          <a:blip r:embed="rId3">
            <a:alphaModFix amt="18000"/>
          </a:blip>
          <a:stretch>
            <a:fillRect/>
          </a:stretch>
        </p:blipFill>
        <p:spPr>
          <a:xfrm rot="10800000">
            <a:off x="-1" y="2657950"/>
            <a:ext cx="3998746" cy="2485548"/>
          </a:xfrm>
          <a:prstGeom prst="rect">
            <a:avLst/>
          </a:prstGeom>
          <a:noFill/>
          <a:ln>
            <a:noFill/>
          </a:ln>
        </p:spPr>
      </p:pic>
      <p:pic>
        <p:nvPicPr>
          <p:cNvPr id="336" name="Google Shape;336;p4"/>
          <p:cNvPicPr preferRelativeResize="0"/>
          <p:nvPr/>
        </p:nvPicPr>
        <p:blipFill>
          <a:blip r:embed="rId3">
            <a:alphaModFix amt="31000"/>
          </a:blip>
          <a:stretch>
            <a:fillRect/>
          </a:stretch>
        </p:blipFill>
        <p:spPr>
          <a:xfrm>
            <a:off x="5145249" y="0"/>
            <a:ext cx="3998746" cy="2485548"/>
          </a:xfrm>
          <a:prstGeom prst="rect">
            <a:avLst/>
          </a:prstGeom>
          <a:noFill/>
          <a:ln>
            <a:noFill/>
          </a:ln>
        </p:spPr>
      </p:pic>
      <p:sp>
        <p:nvSpPr>
          <p:cNvPr id="337" name="Google Shape;337;p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3500"/>
              <a:buNone/>
              <a:defRPr>
                <a:solidFill>
                  <a:schemeClr val="lt2"/>
                </a:solidFill>
              </a:defRPr>
            </a:lvl1pPr>
            <a:lvl2pPr lvl="1" rtl="0">
              <a:lnSpc>
                <a:spcPct val="100000"/>
              </a:lnSpc>
              <a:spcBef>
                <a:spcPts val="0"/>
              </a:spcBef>
              <a:spcAft>
                <a:spcPts val="0"/>
              </a:spcAft>
              <a:buSzPts val="3500"/>
              <a:buNone/>
              <a:defRPr/>
            </a:lvl2pPr>
            <a:lvl3pPr lvl="2" rtl="0">
              <a:lnSpc>
                <a:spcPct val="100000"/>
              </a:lnSpc>
              <a:spcBef>
                <a:spcPts val="0"/>
              </a:spcBef>
              <a:spcAft>
                <a:spcPts val="0"/>
              </a:spcAft>
              <a:buSzPts val="3500"/>
              <a:buNone/>
              <a:defRPr/>
            </a:lvl3pPr>
            <a:lvl4pPr lvl="3" rtl="0">
              <a:lnSpc>
                <a:spcPct val="100000"/>
              </a:lnSpc>
              <a:spcBef>
                <a:spcPts val="0"/>
              </a:spcBef>
              <a:spcAft>
                <a:spcPts val="0"/>
              </a:spcAft>
              <a:buSzPts val="3500"/>
              <a:buNone/>
              <a:defRPr/>
            </a:lvl4pPr>
            <a:lvl5pPr lvl="4" rtl="0">
              <a:lnSpc>
                <a:spcPct val="100000"/>
              </a:lnSpc>
              <a:spcBef>
                <a:spcPts val="0"/>
              </a:spcBef>
              <a:spcAft>
                <a:spcPts val="0"/>
              </a:spcAft>
              <a:buSzPts val="3500"/>
              <a:buNone/>
              <a:defRPr/>
            </a:lvl5pPr>
            <a:lvl6pPr lvl="5" rtl="0">
              <a:lnSpc>
                <a:spcPct val="100000"/>
              </a:lnSpc>
              <a:spcBef>
                <a:spcPts val="0"/>
              </a:spcBef>
              <a:spcAft>
                <a:spcPts val="0"/>
              </a:spcAft>
              <a:buSzPts val="3500"/>
              <a:buNone/>
              <a:defRPr/>
            </a:lvl6pPr>
            <a:lvl7pPr lvl="6" rtl="0">
              <a:lnSpc>
                <a:spcPct val="100000"/>
              </a:lnSpc>
              <a:spcBef>
                <a:spcPts val="0"/>
              </a:spcBef>
              <a:spcAft>
                <a:spcPts val="0"/>
              </a:spcAft>
              <a:buSzPts val="3500"/>
              <a:buNone/>
              <a:defRPr/>
            </a:lvl7pPr>
            <a:lvl8pPr lvl="7" rtl="0">
              <a:lnSpc>
                <a:spcPct val="100000"/>
              </a:lnSpc>
              <a:spcBef>
                <a:spcPts val="0"/>
              </a:spcBef>
              <a:spcAft>
                <a:spcPts val="0"/>
              </a:spcAft>
              <a:buSzPts val="3500"/>
              <a:buNone/>
              <a:defRPr/>
            </a:lvl8pPr>
            <a:lvl9pPr lvl="8" rtl="0">
              <a:lnSpc>
                <a:spcPct val="100000"/>
              </a:lnSpc>
              <a:spcBef>
                <a:spcPts val="0"/>
              </a:spcBef>
              <a:spcAft>
                <a:spcPts val="0"/>
              </a:spcAft>
              <a:buSzPts val="3500"/>
              <a:buNone/>
              <a:defRPr/>
            </a:lvl9pPr>
          </a:lstStyle>
          <a:p/>
        </p:txBody>
      </p:sp>
      <p:sp>
        <p:nvSpPr>
          <p:cNvPr id="338" name="Google Shape;338;p4"/>
          <p:cNvSpPr txBox="1"/>
          <p:nvPr>
            <p:ph idx="1" type="body"/>
          </p:nvPr>
        </p:nvSpPr>
        <p:spPr>
          <a:xfrm>
            <a:off x="720000" y="1303775"/>
            <a:ext cx="7704000" cy="32652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SzPts val="1400"/>
              <a:buChar char="●"/>
              <a:defRPr/>
            </a:lvl1pPr>
            <a:lvl2pPr indent="-317500" lvl="1" marL="914400" rtl="0">
              <a:lnSpc>
                <a:spcPct val="100000"/>
              </a:lnSpc>
              <a:spcBef>
                <a:spcPts val="0"/>
              </a:spcBef>
              <a:spcAft>
                <a:spcPts val="0"/>
              </a:spcAft>
              <a:buSzPts val="1400"/>
              <a:buChar char="○"/>
              <a:defRPr/>
            </a:lvl2pPr>
            <a:lvl3pPr indent="-317500" lvl="2" marL="1371600" rtl="0">
              <a:lnSpc>
                <a:spcPct val="100000"/>
              </a:lnSpc>
              <a:spcBef>
                <a:spcPts val="0"/>
              </a:spcBef>
              <a:spcAft>
                <a:spcPts val="0"/>
              </a:spcAft>
              <a:buSzPts val="1400"/>
              <a:buChar char="■"/>
              <a:defRPr/>
            </a:lvl3pPr>
            <a:lvl4pPr indent="-317500" lvl="3" marL="1828800" rtl="0">
              <a:lnSpc>
                <a:spcPct val="100000"/>
              </a:lnSpc>
              <a:spcBef>
                <a:spcPts val="0"/>
              </a:spcBef>
              <a:spcAft>
                <a:spcPts val="0"/>
              </a:spcAft>
              <a:buSzPts val="1400"/>
              <a:buChar char="●"/>
              <a:defRPr/>
            </a:lvl4pPr>
            <a:lvl5pPr indent="-317500" lvl="4" marL="2286000" rtl="0">
              <a:lnSpc>
                <a:spcPct val="100000"/>
              </a:lnSpc>
              <a:spcBef>
                <a:spcPts val="0"/>
              </a:spcBef>
              <a:spcAft>
                <a:spcPts val="0"/>
              </a:spcAft>
              <a:buSzPts val="1400"/>
              <a:buChar char="○"/>
              <a:defRPr/>
            </a:lvl5pPr>
            <a:lvl6pPr indent="-317500" lvl="5" marL="2743200" rtl="0">
              <a:lnSpc>
                <a:spcPct val="100000"/>
              </a:lnSpc>
              <a:spcBef>
                <a:spcPts val="0"/>
              </a:spcBef>
              <a:spcAft>
                <a:spcPts val="0"/>
              </a:spcAft>
              <a:buSzPts val="1400"/>
              <a:buChar char="■"/>
              <a:defRPr/>
            </a:lvl6pPr>
            <a:lvl7pPr indent="-317500" lvl="6" marL="3200400" rtl="0">
              <a:lnSpc>
                <a:spcPct val="100000"/>
              </a:lnSpc>
              <a:spcBef>
                <a:spcPts val="0"/>
              </a:spcBef>
              <a:spcAft>
                <a:spcPts val="0"/>
              </a:spcAft>
              <a:buSzPts val="1400"/>
              <a:buChar char="●"/>
              <a:defRPr/>
            </a:lvl7pPr>
            <a:lvl8pPr indent="-317500" lvl="7" marL="3657600" rtl="0">
              <a:lnSpc>
                <a:spcPct val="100000"/>
              </a:lnSpc>
              <a:spcBef>
                <a:spcPts val="0"/>
              </a:spcBef>
              <a:spcAft>
                <a:spcPts val="0"/>
              </a:spcAft>
              <a:buSzPts val="1400"/>
              <a:buChar char="○"/>
              <a:defRPr/>
            </a:lvl8pPr>
            <a:lvl9pPr indent="-317500" lvl="8" marL="4114800" rtl="0">
              <a:lnSpc>
                <a:spcPct val="100000"/>
              </a:lnSpc>
              <a:spcBef>
                <a:spcPts val="0"/>
              </a:spcBef>
              <a:spcAft>
                <a:spcPts val="0"/>
              </a:spcAft>
              <a:buSzPts val="1400"/>
              <a:buChar char="■"/>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39" name="Shape 339"/>
        <p:cNvGrpSpPr/>
        <p:nvPr/>
      </p:nvGrpSpPr>
      <p:grpSpPr>
        <a:xfrm>
          <a:off x="0" y="0"/>
          <a:ext cx="0" cy="0"/>
          <a:chOff x="0" y="0"/>
          <a:chExt cx="0" cy="0"/>
        </a:xfrm>
      </p:grpSpPr>
      <p:pic>
        <p:nvPicPr>
          <p:cNvPr id="340" name="Google Shape;340;p5"/>
          <p:cNvPicPr preferRelativeResize="0"/>
          <p:nvPr/>
        </p:nvPicPr>
        <p:blipFill rotWithShape="1">
          <a:blip r:embed="rId2">
            <a:alphaModFix/>
          </a:blip>
          <a:srcRect b="2921" l="0" r="0" t="12633"/>
          <a:stretch/>
        </p:blipFill>
        <p:spPr>
          <a:xfrm>
            <a:off x="0" y="0"/>
            <a:ext cx="9144000" cy="5143500"/>
          </a:xfrm>
          <a:prstGeom prst="rect">
            <a:avLst/>
          </a:prstGeom>
          <a:noFill/>
          <a:ln>
            <a:noFill/>
          </a:ln>
        </p:spPr>
      </p:pic>
      <p:pic>
        <p:nvPicPr>
          <p:cNvPr id="341" name="Google Shape;341;p5"/>
          <p:cNvPicPr preferRelativeResize="0"/>
          <p:nvPr/>
        </p:nvPicPr>
        <p:blipFill>
          <a:blip r:embed="rId3">
            <a:alphaModFix amt="18000"/>
          </a:blip>
          <a:stretch>
            <a:fillRect/>
          </a:stretch>
        </p:blipFill>
        <p:spPr>
          <a:xfrm rot="10800000">
            <a:off x="-1" y="2657950"/>
            <a:ext cx="3998746" cy="2485548"/>
          </a:xfrm>
          <a:prstGeom prst="rect">
            <a:avLst/>
          </a:prstGeom>
          <a:noFill/>
          <a:ln>
            <a:noFill/>
          </a:ln>
        </p:spPr>
      </p:pic>
      <p:pic>
        <p:nvPicPr>
          <p:cNvPr id="342" name="Google Shape;342;p5"/>
          <p:cNvPicPr preferRelativeResize="0"/>
          <p:nvPr/>
        </p:nvPicPr>
        <p:blipFill>
          <a:blip r:embed="rId3">
            <a:alphaModFix amt="31000"/>
          </a:blip>
          <a:stretch>
            <a:fillRect/>
          </a:stretch>
        </p:blipFill>
        <p:spPr>
          <a:xfrm>
            <a:off x="5145249" y="0"/>
            <a:ext cx="3998746" cy="2485548"/>
          </a:xfrm>
          <a:prstGeom prst="rect">
            <a:avLst/>
          </a:prstGeom>
          <a:noFill/>
          <a:ln>
            <a:noFill/>
          </a:ln>
        </p:spPr>
      </p:pic>
      <p:sp>
        <p:nvSpPr>
          <p:cNvPr id="343" name="Google Shape;343;p5"/>
          <p:cNvSpPr txBox="1"/>
          <p:nvPr>
            <p:ph idx="1" type="subTitle"/>
          </p:nvPr>
        </p:nvSpPr>
        <p:spPr>
          <a:xfrm>
            <a:off x="719988" y="2811634"/>
            <a:ext cx="2589300" cy="4797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500"/>
              <a:buFont typeface="Bebas Neue"/>
              <a:buNone/>
              <a:defRPr b="1" i="1" sz="2400">
                <a:latin typeface="Exo"/>
                <a:ea typeface="Exo"/>
                <a:cs typeface="Exo"/>
                <a:sym typeface="Exo"/>
              </a:defRPr>
            </a:lvl1pPr>
            <a:lvl2pPr lvl="1"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344" name="Google Shape;344;p5"/>
          <p:cNvSpPr txBox="1"/>
          <p:nvPr>
            <p:ph idx="2" type="subTitle"/>
          </p:nvPr>
        </p:nvSpPr>
        <p:spPr>
          <a:xfrm>
            <a:off x="4374863" y="2811634"/>
            <a:ext cx="2589300" cy="479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500"/>
              <a:buFont typeface="Bebas Neue"/>
              <a:buNone/>
              <a:defRPr b="1" i="1" sz="2400">
                <a:latin typeface="Exo"/>
                <a:ea typeface="Exo"/>
                <a:cs typeface="Exo"/>
                <a:sym typeface="Exo"/>
              </a:defRPr>
            </a:lvl1pPr>
            <a:lvl2pPr lvl="1" rtl="0"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345" name="Google Shape;345;p5"/>
          <p:cNvSpPr txBox="1"/>
          <p:nvPr>
            <p:ph idx="3" type="subTitle"/>
          </p:nvPr>
        </p:nvSpPr>
        <p:spPr>
          <a:xfrm>
            <a:off x="719988" y="3306959"/>
            <a:ext cx="2589300" cy="1071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46" name="Google Shape;346;p5"/>
          <p:cNvSpPr txBox="1"/>
          <p:nvPr>
            <p:ph idx="4" type="subTitle"/>
          </p:nvPr>
        </p:nvSpPr>
        <p:spPr>
          <a:xfrm>
            <a:off x="4374863" y="3306959"/>
            <a:ext cx="2589300" cy="1071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47" name="Google Shape;347;p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solidFill>
                  <a:schemeClr val="lt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8" name="Shape 348"/>
        <p:cNvGrpSpPr/>
        <p:nvPr/>
      </p:nvGrpSpPr>
      <p:grpSpPr>
        <a:xfrm>
          <a:off x="0" y="0"/>
          <a:ext cx="0" cy="0"/>
          <a:chOff x="0" y="0"/>
          <a:chExt cx="0" cy="0"/>
        </a:xfrm>
      </p:grpSpPr>
      <p:pic>
        <p:nvPicPr>
          <p:cNvPr id="349" name="Google Shape;349;p6"/>
          <p:cNvPicPr preferRelativeResize="0"/>
          <p:nvPr/>
        </p:nvPicPr>
        <p:blipFill rotWithShape="1">
          <a:blip r:embed="rId2">
            <a:alphaModFix/>
          </a:blip>
          <a:srcRect b="2921" l="0" r="0" t="12633"/>
          <a:stretch/>
        </p:blipFill>
        <p:spPr>
          <a:xfrm>
            <a:off x="0" y="0"/>
            <a:ext cx="9144000" cy="5143500"/>
          </a:xfrm>
          <a:prstGeom prst="rect">
            <a:avLst/>
          </a:prstGeom>
          <a:noFill/>
          <a:ln>
            <a:noFill/>
          </a:ln>
        </p:spPr>
      </p:pic>
      <p:sp>
        <p:nvSpPr>
          <p:cNvPr id="350" name="Google Shape;350;p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solidFill>
                  <a:schemeClr val="lt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pic>
        <p:nvPicPr>
          <p:cNvPr id="351" name="Google Shape;351;p6"/>
          <p:cNvPicPr preferRelativeResize="0"/>
          <p:nvPr/>
        </p:nvPicPr>
        <p:blipFill>
          <a:blip r:embed="rId3">
            <a:alphaModFix amt="18000"/>
          </a:blip>
          <a:stretch>
            <a:fillRect/>
          </a:stretch>
        </p:blipFill>
        <p:spPr>
          <a:xfrm rot="10800000">
            <a:off x="-1" y="2657950"/>
            <a:ext cx="3998746" cy="2485548"/>
          </a:xfrm>
          <a:prstGeom prst="rect">
            <a:avLst/>
          </a:prstGeom>
          <a:noFill/>
          <a:ln>
            <a:noFill/>
          </a:ln>
        </p:spPr>
      </p:pic>
      <p:pic>
        <p:nvPicPr>
          <p:cNvPr id="352" name="Google Shape;352;p6"/>
          <p:cNvPicPr preferRelativeResize="0"/>
          <p:nvPr/>
        </p:nvPicPr>
        <p:blipFill>
          <a:blip r:embed="rId3">
            <a:alphaModFix amt="31000"/>
          </a:blip>
          <a:stretch>
            <a:fillRect/>
          </a:stretch>
        </p:blipFill>
        <p:spPr>
          <a:xfrm>
            <a:off x="5145249" y="0"/>
            <a:ext cx="3998746" cy="2485548"/>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53" name="Shape 353"/>
        <p:cNvGrpSpPr/>
        <p:nvPr/>
      </p:nvGrpSpPr>
      <p:grpSpPr>
        <a:xfrm>
          <a:off x="0" y="0"/>
          <a:ext cx="0" cy="0"/>
          <a:chOff x="0" y="0"/>
          <a:chExt cx="0" cy="0"/>
        </a:xfrm>
      </p:grpSpPr>
      <p:pic>
        <p:nvPicPr>
          <p:cNvPr id="354" name="Google Shape;354;p7"/>
          <p:cNvPicPr preferRelativeResize="0"/>
          <p:nvPr/>
        </p:nvPicPr>
        <p:blipFill>
          <a:blip r:embed="rId2">
            <a:alphaModFix amt="18000"/>
          </a:blip>
          <a:stretch>
            <a:fillRect/>
          </a:stretch>
        </p:blipFill>
        <p:spPr>
          <a:xfrm rot="10800000">
            <a:off x="-1" y="2657950"/>
            <a:ext cx="3998746" cy="2485548"/>
          </a:xfrm>
          <a:prstGeom prst="rect">
            <a:avLst/>
          </a:prstGeom>
          <a:noFill/>
          <a:ln>
            <a:noFill/>
          </a:ln>
        </p:spPr>
      </p:pic>
      <p:pic>
        <p:nvPicPr>
          <p:cNvPr id="355" name="Google Shape;355;p7"/>
          <p:cNvPicPr preferRelativeResize="0"/>
          <p:nvPr/>
        </p:nvPicPr>
        <p:blipFill>
          <a:blip r:embed="rId2">
            <a:alphaModFix amt="31000"/>
          </a:blip>
          <a:stretch>
            <a:fillRect/>
          </a:stretch>
        </p:blipFill>
        <p:spPr>
          <a:xfrm>
            <a:off x="5145249" y="0"/>
            <a:ext cx="3998746" cy="2485548"/>
          </a:xfrm>
          <a:prstGeom prst="rect">
            <a:avLst/>
          </a:prstGeom>
          <a:noFill/>
          <a:ln>
            <a:noFill/>
          </a:ln>
        </p:spPr>
      </p:pic>
      <p:pic>
        <p:nvPicPr>
          <p:cNvPr id="356" name="Google Shape;356;p7"/>
          <p:cNvPicPr preferRelativeResize="0"/>
          <p:nvPr/>
        </p:nvPicPr>
        <p:blipFill rotWithShape="1">
          <a:blip r:embed="rId3">
            <a:alphaModFix/>
          </a:blip>
          <a:srcRect b="2921" l="0" r="0" t="12633"/>
          <a:stretch/>
        </p:blipFill>
        <p:spPr>
          <a:xfrm>
            <a:off x="0" y="0"/>
            <a:ext cx="9144000" cy="5143500"/>
          </a:xfrm>
          <a:prstGeom prst="rect">
            <a:avLst/>
          </a:prstGeom>
          <a:noFill/>
          <a:ln>
            <a:noFill/>
          </a:ln>
        </p:spPr>
      </p:pic>
      <p:grpSp>
        <p:nvGrpSpPr>
          <p:cNvPr id="357" name="Google Shape;357;p7"/>
          <p:cNvGrpSpPr/>
          <p:nvPr/>
        </p:nvGrpSpPr>
        <p:grpSpPr>
          <a:xfrm>
            <a:off x="-611175" y="1522150"/>
            <a:ext cx="8349702" cy="3066025"/>
            <a:chOff x="-266075" y="1645875"/>
            <a:chExt cx="8349702" cy="3066025"/>
          </a:xfrm>
        </p:grpSpPr>
        <p:sp>
          <p:nvSpPr>
            <p:cNvPr id="358" name="Google Shape;358;p7"/>
            <p:cNvSpPr/>
            <p:nvPr/>
          </p:nvSpPr>
          <p:spPr>
            <a:xfrm>
              <a:off x="-266075" y="1645875"/>
              <a:ext cx="1498500" cy="3066000"/>
            </a:xfrm>
            <a:prstGeom prst="rect">
              <a:avLst/>
            </a:prstGeom>
            <a:gradFill>
              <a:gsLst>
                <a:gs pos="0">
                  <a:srgbClr val="FFFFFF">
                    <a:alpha val="0"/>
                  </a:srgbClr>
                </a:gs>
                <a:gs pos="100000">
                  <a:schemeClr val="l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7"/>
            <p:cNvSpPr/>
            <p:nvPr/>
          </p:nvSpPr>
          <p:spPr>
            <a:xfrm>
              <a:off x="499327" y="1645900"/>
              <a:ext cx="7584300" cy="3066000"/>
            </a:xfrm>
            <a:prstGeom prst="parallelogram">
              <a:avLst>
                <a:gd fmla="val 23271" name="adj"/>
              </a:avLst>
            </a:prstGeom>
            <a:gradFill>
              <a:gsLst>
                <a:gs pos="0">
                  <a:schemeClr val="lt1"/>
                </a:gs>
                <a:gs pos="100000">
                  <a:schemeClr val="accent2"/>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0" name="Google Shape;360;p7"/>
          <p:cNvSpPr txBox="1"/>
          <p:nvPr>
            <p:ph idx="1" type="subTitle"/>
          </p:nvPr>
        </p:nvSpPr>
        <p:spPr>
          <a:xfrm>
            <a:off x="1049200" y="1825350"/>
            <a:ext cx="3601200" cy="2253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595959"/>
              </a:buClr>
              <a:buSzPts val="1000"/>
              <a:buFont typeface="Anaheim"/>
              <a:buChar char="●"/>
              <a:defRPr>
                <a:solidFill>
                  <a:schemeClr val="dk1"/>
                </a:solidFill>
              </a:defRPr>
            </a:lvl1pPr>
            <a:lvl2pPr lvl="1" rtl="0">
              <a:lnSpc>
                <a:spcPct val="100000"/>
              </a:lnSpc>
              <a:spcBef>
                <a:spcPts val="0"/>
              </a:spcBef>
              <a:spcAft>
                <a:spcPts val="0"/>
              </a:spcAft>
              <a:buClr>
                <a:srgbClr val="595959"/>
              </a:buClr>
              <a:buSzPts val="1400"/>
              <a:buFont typeface="Anaheim"/>
              <a:buChar char="○"/>
              <a:defRPr/>
            </a:lvl2pPr>
            <a:lvl3pPr lvl="2" rtl="0">
              <a:lnSpc>
                <a:spcPct val="100000"/>
              </a:lnSpc>
              <a:spcBef>
                <a:spcPts val="0"/>
              </a:spcBef>
              <a:spcAft>
                <a:spcPts val="0"/>
              </a:spcAft>
              <a:buClr>
                <a:srgbClr val="595959"/>
              </a:buClr>
              <a:buSzPts val="1400"/>
              <a:buFont typeface="Anaheim"/>
              <a:buChar char="■"/>
              <a:defRPr/>
            </a:lvl3pPr>
            <a:lvl4pPr lvl="3" rtl="0">
              <a:lnSpc>
                <a:spcPct val="100000"/>
              </a:lnSpc>
              <a:spcBef>
                <a:spcPts val="0"/>
              </a:spcBef>
              <a:spcAft>
                <a:spcPts val="0"/>
              </a:spcAft>
              <a:buClr>
                <a:srgbClr val="595959"/>
              </a:buClr>
              <a:buSzPts val="1400"/>
              <a:buFont typeface="Anaheim"/>
              <a:buChar char="●"/>
              <a:defRPr/>
            </a:lvl4pPr>
            <a:lvl5pPr lvl="4" rtl="0">
              <a:lnSpc>
                <a:spcPct val="100000"/>
              </a:lnSpc>
              <a:spcBef>
                <a:spcPts val="0"/>
              </a:spcBef>
              <a:spcAft>
                <a:spcPts val="0"/>
              </a:spcAft>
              <a:buClr>
                <a:srgbClr val="595959"/>
              </a:buClr>
              <a:buSzPts val="1400"/>
              <a:buFont typeface="Anaheim"/>
              <a:buChar char="○"/>
              <a:defRPr/>
            </a:lvl5pPr>
            <a:lvl6pPr lvl="5" rtl="0">
              <a:lnSpc>
                <a:spcPct val="100000"/>
              </a:lnSpc>
              <a:spcBef>
                <a:spcPts val="0"/>
              </a:spcBef>
              <a:spcAft>
                <a:spcPts val="0"/>
              </a:spcAft>
              <a:buClr>
                <a:srgbClr val="595959"/>
              </a:buClr>
              <a:buSzPts val="1400"/>
              <a:buFont typeface="Anaheim"/>
              <a:buChar char="■"/>
              <a:defRPr/>
            </a:lvl6pPr>
            <a:lvl7pPr lvl="6" rtl="0">
              <a:lnSpc>
                <a:spcPct val="100000"/>
              </a:lnSpc>
              <a:spcBef>
                <a:spcPts val="0"/>
              </a:spcBef>
              <a:spcAft>
                <a:spcPts val="0"/>
              </a:spcAft>
              <a:buClr>
                <a:srgbClr val="595959"/>
              </a:buClr>
              <a:buSzPts val="1400"/>
              <a:buFont typeface="Anaheim"/>
              <a:buChar char="●"/>
              <a:defRPr/>
            </a:lvl7pPr>
            <a:lvl8pPr lvl="7" rtl="0">
              <a:lnSpc>
                <a:spcPct val="100000"/>
              </a:lnSpc>
              <a:spcBef>
                <a:spcPts val="0"/>
              </a:spcBef>
              <a:spcAft>
                <a:spcPts val="0"/>
              </a:spcAft>
              <a:buClr>
                <a:srgbClr val="595959"/>
              </a:buClr>
              <a:buSzPts val="1400"/>
              <a:buFont typeface="Anaheim"/>
              <a:buChar char="○"/>
              <a:defRPr/>
            </a:lvl8pPr>
            <a:lvl9pPr lvl="8" rtl="0">
              <a:lnSpc>
                <a:spcPct val="100000"/>
              </a:lnSpc>
              <a:spcBef>
                <a:spcPts val="0"/>
              </a:spcBef>
              <a:spcAft>
                <a:spcPts val="0"/>
              </a:spcAft>
              <a:buClr>
                <a:srgbClr val="595959"/>
              </a:buClr>
              <a:buSzPts val="1400"/>
              <a:buFont typeface="Anaheim"/>
              <a:buChar char="■"/>
              <a:defRPr/>
            </a:lvl9pPr>
          </a:lstStyle>
          <a:p/>
        </p:txBody>
      </p:sp>
      <p:sp>
        <p:nvSpPr>
          <p:cNvPr id="361" name="Google Shape;361;p7"/>
          <p:cNvSpPr/>
          <p:nvPr>
            <p:ph idx="2" type="pic"/>
          </p:nvPr>
        </p:nvSpPr>
        <p:spPr>
          <a:xfrm>
            <a:off x="4827709" y="1522200"/>
            <a:ext cx="3601200" cy="2859900"/>
          </a:xfrm>
          <a:prstGeom prst="parallelogram">
            <a:avLst>
              <a:gd fmla="val 25000" name="adj"/>
            </a:avLst>
          </a:prstGeom>
          <a:noFill/>
          <a:ln>
            <a:noFill/>
          </a:ln>
        </p:spPr>
      </p:sp>
      <p:sp>
        <p:nvSpPr>
          <p:cNvPr id="362" name="Google Shape;362;p7"/>
          <p:cNvSpPr txBox="1"/>
          <p:nvPr>
            <p:ph type="title"/>
          </p:nvPr>
        </p:nvSpPr>
        <p:spPr>
          <a:xfrm>
            <a:off x="1049200" y="706100"/>
            <a:ext cx="5370000" cy="7611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solidFill>
                  <a:schemeClr val="l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gradFill>
          <a:gsLst>
            <a:gs pos="0">
              <a:schemeClr val="accent4"/>
            </a:gs>
            <a:gs pos="0">
              <a:schemeClr val="accent5"/>
            </a:gs>
            <a:gs pos="100000">
              <a:schemeClr val="accent3"/>
            </a:gs>
          </a:gsLst>
          <a:path path="circle">
            <a:fillToRect b="50%" l="50%" r="50%" t="50%"/>
          </a:path>
          <a:tileRect/>
        </a:gradFill>
      </p:bgPr>
    </p:bg>
    <p:spTree>
      <p:nvGrpSpPr>
        <p:cNvPr id="363" name="Shape 363"/>
        <p:cNvGrpSpPr/>
        <p:nvPr/>
      </p:nvGrpSpPr>
      <p:grpSpPr>
        <a:xfrm>
          <a:off x="0" y="0"/>
          <a:ext cx="0" cy="0"/>
          <a:chOff x="0" y="0"/>
          <a:chExt cx="0" cy="0"/>
        </a:xfrm>
      </p:grpSpPr>
      <p:grpSp>
        <p:nvGrpSpPr>
          <p:cNvPr id="364" name="Google Shape;364;p8"/>
          <p:cNvGrpSpPr/>
          <p:nvPr/>
        </p:nvGrpSpPr>
        <p:grpSpPr>
          <a:xfrm>
            <a:off x="2776259" y="3271308"/>
            <a:ext cx="7418510" cy="3952111"/>
            <a:chOff x="233350" y="949250"/>
            <a:chExt cx="7137300" cy="3802300"/>
          </a:xfrm>
        </p:grpSpPr>
        <p:sp>
          <p:nvSpPr>
            <p:cNvPr id="365" name="Google Shape;365;p8"/>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8"/>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8"/>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8"/>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8"/>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8"/>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8"/>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8"/>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8"/>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8"/>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8"/>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8"/>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8"/>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8"/>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8"/>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8"/>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8"/>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8"/>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8"/>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8"/>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8"/>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8"/>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8"/>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8"/>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8"/>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8"/>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8"/>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8"/>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8"/>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8"/>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8"/>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8"/>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8"/>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8"/>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8"/>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8"/>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8"/>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8"/>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8"/>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8"/>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8"/>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8"/>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8"/>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8"/>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8"/>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8"/>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8"/>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8"/>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8"/>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8"/>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8"/>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6" name="Google Shape;416;p8"/>
          <p:cNvGrpSpPr/>
          <p:nvPr/>
        </p:nvGrpSpPr>
        <p:grpSpPr>
          <a:xfrm>
            <a:off x="862884" y="740708"/>
            <a:ext cx="7418510" cy="3952111"/>
            <a:chOff x="233350" y="949250"/>
            <a:chExt cx="7137300" cy="3802300"/>
          </a:xfrm>
        </p:grpSpPr>
        <p:sp>
          <p:nvSpPr>
            <p:cNvPr id="417" name="Google Shape;417;p8"/>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8"/>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8"/>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8"/>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8"/>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8"/>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8"/>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8"/>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8"/>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8"/>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8"/>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8"/>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8"/>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8"/>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8"/>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8"/>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8"/>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8"/>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8"/>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8"/>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8"/>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8"/>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8"/>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8"/>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8"/>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8"/>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8"/>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8"/>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8"/>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8"/>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8"/>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8"/>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8"/>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8"/>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8"/>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8"/>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8"/>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8"/>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8"/>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8"/>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8"/>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8"/>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8"/>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8"/>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8"/>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8"/>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8"/>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8"/>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8"/>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8"/>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8"/>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gradFill>
              <a:gsLst>
                <a:gs pos="0">
                  <a:srgbClr val="000FDD">
                    <a:alpha val="69019"/>
                  </a:srgbClr>
                </a:gs>
                <a:gs pos="11000">
                  <a:srgbClr val="2532E7">
                    <a:alpha val="68627"/>
                  </a:srgbClr>
                </a:gs>
                <a:gs pos="100000">
                  <a:srgbClr val="000655">
                    <a:alpha val="64313"/>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468" name="Google Shape;468;p8"/>
          <p:cNvPicPr preferRelativeResize="0"/>
          <p:nvPr/>
        </p:nvPicPr>
        <p:blipFill>
          <a:blip r:embed="rId2">
            <a:alphaModFix amt="31000"/>
          </a:blip>
          <a:stretch>
            <a:fillRect/>
          </a:stretch>
        </p:blipFill>
        <p:spPr>
          <a:xfrm>
            <a:off x="5145249" y="0"/>
            <a:ext cx="3998746" cy="2485548"/>
          </a:xfrm>
          <a:prstGeom prst="rect">
            <a:avLst/>
          </a:prstGeom>
          <a:noFill/>
          <a:ln>
            <a:noFill/>
          </a:ln>
        </p:spPr>
      </p:pic>
      <p:grpSp>
        <p:nvGrpSpPr>
          <p:cNvPr id="469" name="Google Shape;469;p8"/>
          <p:cNvGrpSpPr/>
          <p:nvPr/>
        </p:nvGrpSpPr>
        <p:grpSpPr>
          <a:xfrm>
            <a:off x="-825716" y="-1145242"/>
            <a:ext cx="7418510" cy="3952111"/>
            <a:chOff x="233350" y="949250"/>
            <a:chExt cx="7137300" cy="3802300"/>
          </a:xfrm>
        </p:grpSpPr>
        <p:sp>
          <p:nvSpPr>
            <p:cNvPr id="470" name="Google Shape;470;p8"/>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8"/>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8"/>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8"/>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8"/>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8"/>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8"/>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8"/>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8"/>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8"/>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8"/>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8"/>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8"/>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8"/>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8"/>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8"/>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8"/>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8"/>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8"/>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8"/>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8"/>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8"/>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8"/>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8"/>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8"/>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8"/>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8"/>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8"/>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8"/>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8"/>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8"/>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8"/>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8"/>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8"/>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8"/>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8"/>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8"/>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8"/>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8"/>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8"/>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8"/>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8"/>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8"/>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8"/>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8"/>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8"/>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8"/>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8"/>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8"/>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8"/>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8"/>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521" name="Google Shape;521;p8"/>
          <p:cNvPicPr preferRelativeResize="0"/>
          <p:nvPr/>
        </p:nvPicPr>
        <p:blipFill rotWithShape="1">
          <a:blip r:embed="rId3">
            <a:alphaModFix/>
          </a:blip>
          <a:srcRect b="2921" l="0" r="0" t="12633"/>
          <a:stretch/>
        </p:blipFill>
        <p:spPr>
          <a:xfrm>
            <a:off x="0" y="0"/>
            <a:ext cx="9144000" cy="5143500"/>
          </a:xfrm>
          <a:prstGeom prst="rect">
            <a:avLst/>
          </a:prstGeom>
          <a:noFill/>
          <a:ln>
            <a:noFill/>
          </a:ln>
        </p:spPr>
      </p:pic>
      <p:sp>
        <p:nvSpPr>
          <p:cNvPr id="522" name="Google Shape;522;p8"/>
          <p:cNvSpPr/>
          <p:nvPr>
            <p:ph idx="2" type="pic"/>
          </p:nvPr>
        </p:nvSpPr>
        <p:spPr>
          <a:xfrm>
            <a:off x="4578600" y="282875"/>
            <a:ext cx="4565400" cy="4860600"/>
          </a:xfrm>
          <a:prstGeom prst="rect">
            <a:avLst/>
          </a:prstGeom>
          <a:noFill/>
          <a:ln>
            <a:noFill/>
          </a:ln>
        </p:spPr>
      </p:sp>
      <p:pic>
        <p:nvPicPr>
          <p:cNvPr id="523" name="Google Shape;523;p8"/>
          <p:cNvPicPr preferRelativeResize="0"/>
          <p:nvPr/>
        </p:nvPicPr>
        <p:blipFill>
          <a:blip r:embed="rId2">
            <a:alphaModFix amt="18000"/>
          </a:blip>
          <a:stretch>
            <a:fillRect/>
          </a:stretch>
        </p:blipFill>
        <p:spPr>
          <a:xfrm rot="10800000">
            <a:off x="-1" y="2657950"/>
            <a:ext cx="3998746" cy="2485548"/>
          </a:xfrm>
          <a:prstGeom prst="rect">
            <a:avLst/>
          </a:prstGeom>
          <a:noFill/>
          <a:ln>
            <a:noFill/>
          </a:ln>
        </p:spPr>
      </p:pic>
      <p:grpSp>
        <p:nvGrpSpPr>
          <p:cNvPr id="524" name="Google Shape;524;p8"/>
          <p:cNvGrpSpPr/>
          <p:nvPr/>
        </p:nvGrpSpPr>
        <p:grpSpPr>
          <a:xfrm>
            <a:off x="-915875" y="1130225"/>
            <a:ext cx="8246275" cy="2180700"/>
            <a:chOff x="-915875" y="1130225"/>
            <a:chExt cx="8246275" cy="2180700"/>
          </a:xfrm>
        </p:grpSpPr>
        <p:sp>
          <p:nvSpPr>
            <p:cNvPr id="525" name="Google Shape;525;p8"/>
            <p:cNvSpPr/>
            <p:nvPr/>
          </p:nvSpPr>
          <p:spPr>
            <a:xfrm>
              <a:off x="-915875" y="1130225"/>
              <a:ext cx="3172500" cy="2180700"/>
            </a:xfrm>
            <a:prstGeom prst="parallelogram">
              <a:avLst>
                <a:gd fmla="val 25869" name="adj"/>
              </a:avLst>
            </a:prstGeom>
            <a:gradFill>
              <a:gsLst>
                <a:gs pos="0">
                  <a:srgbClr val="FFFFFF">
                    <a:alpha val="0"/>
                  </a:srgbClr>
                </a:gs>
                <a:gs pos="100000">
                  <a:schemeClr val="l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8"/>
            <p:cNvSpPr/>
            <p:nvPr/>
          </p:nvSpPr>
          <p:spPr>
            <a:xfrm>
              <a:off x="1452800" y="1130225"/>
              <a:ext cx="5877600" cy="2180700"/>
            </a:xfrm>
            <a:prstGeom prst="parallelogram">
              <a:avLst>
                <a:gd fmla="val 26351" name="adj"/>
              </a:avLst>
            </a:prstGeom>
            <a:gradFill>
              <a:gsLst>
                <a:gs pos="0">
                  <a:schemeClr val="lt1"/>
                </a:gs>
                <a:gs pos="50000">
                  <a:schemeClr val="accent2"/>
                </a:gs>
                <a:gs pos="100000">
                  <a:srgbClr val="E7E7E7">
                    <a:alpha val="63137"/>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7" name="Google Shape;527;p8"/>
          <p:cNvSpPr txBox="1"/>
          <p:nvPr>
            <p:ph type="title"/>
          </p:nvPr>
        </p:nvSpPr>
        <p:spPr>
          <a:xfrm>
            <a:off x="1976325" y="1130225"/>
            <a:ext cx="5038500" cy="2180700"/>
          </a:xfrm>
          <a:prstGeom prst="rect">
            <a:avLst/>
          </a:prstGeom>
        </p:spPr>
        <p:txBody>
          <a:bodyPr anchorCtr="0" anchor="ctr" bIns="91425" lIns="91425" spcFirstLastPara="1" rIns="91425" wrap="square" tIns="91425">
            <a:noAutofit/>
          </a:bodyPr>
          <a:lstStyle>
            <a:lvl1pPr lvl="0">
              <a:spcBef>
                <a:spcPts val="0"/>
              </a:spcBef>
              <a:spcAft>
                <a:spcPts val="0"/>
              </a:spcAft>
              <a:buSzPts val="6000"/>
              <a:buNone/>
              <a:defRPr sz="6000">
                <a:solidFill>
                  <a:schemeClr val="accent3"/>
                </a:solidFill>
              </a:defRPr>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28" name="Shape 528"/>
        <p:cNvGrpSpPr/>
        <p:nvPr/>
      </p:nvGrpSpPr>
      <p:grpSpPr>
        <a:xfrm>
          <a:off x="0" y="0"/>
          <a:ext cx="0" cy="0"/>
          <a:chOff x="0" y="0"/>
          <a:chExt cx="0" cy="0"/>
        </a:xfrm>
      </p:grpSpPr>
      <p:pic>
        <p:nvPicPr>
          <p:cNvPr id="529" name="Google Shape;529;p9"/>
          <p:cNvPicPr preferRelativeResize="0"/>
          <p:nvPr/>
        </p:nvPicPr>
        <p:blipFill>
          <a:blip r:embed="rId2">
            <a:alphaModFix amt="18000"/>
          </a:blip>
          <a:stretch>
            <a:fillRect/>
          </a:stretch>
        </p:blipFill>
        <p:spPr>
          <a:xfrm rot="10800000">
            <a:off x="-1" y="2657950"/>
            <a:ext cx="3998746" cy="2485548"/>
          </a:xfrm>
          <a:prstGeom prst="rect">
            <a:avLst/>
          </a:prstGeom>
          <a:noFill/>
          <a:ln>
            <a:noFill/>
          </a:ln>
        </p:spPr>
      </p:pic>
      <p:pic>
        <p:nvPicPr>
          <p:cNvPr id="530" name="Google Shape;530;p9"/>
          <p:cNvPicPr preferRelativeResize="0"/>
          <p:nvPr/>
        </p:nvPicPr>
        <p:blipFill>
          <a:blip r:embed="rId2">
            <a:alphaModFix amt="31000"/>
          </a:blip>
          <a:stretch>
            <a:fillRect/>
          </a:stretch>
        </p:blipFill>
        <p:spPr>
          <a:xfrm>
            <a:off x="5145249" y="0"/>
            <a:ext cx="3998746" cy="2485548"/>
          </a:xfrm>
          <a:prstGeom prst="rect">
            <a:avLst/>
          </a:prstGeom>
          <a:noFill/>
          <a:ln>
            <a:noFill/>
          </a:ln>
        </p:spPr>
      </p:pic>
      <p:pic>
        <p:nvPicPr>
          <p:cNvPr id="531" name="Google Shape;531;p9"/>
          <p:cNvPicPr preferRelativeResize="0"/>
          <p:nvPr/>
        </p:nvPicPr>
        <p:blipFill rotWithShape="1">
          <a:blip r:embed="rId3">
            <a:alphaModFix/>
          </a:blip>
          <a:srcRect b="2921" l="0" r="0" t="12633"/>
          <a:stretch/>
        </p:blipFill>
        <p:spPr>
          <a:xfrm>
            <a:off x="0" y="0"/>
            <a:ext cx="9144000" cy="5143500"/>
          </a:xfrm>
          <a:prstGeom prst="rect">
            <a:avLst/>
          </a:prstGeom>
          <a:noFill/>
          <a:ln>
            <a:noFill/>
          </a:ln>
        </p:spPr>
      </p:pic>
      <p:grpSp>
        <p:nvGrpSpPr>
          <p:cNvPr id="532" name="Google Shape;532;p9"/>
          <p:cNvGrpSpPr/>
          <p:nvPr/>
        </p:nvGrpSpPr>
        <p:grpSpPr>
          <a:xfrm>
            <a:off x="-1114975" y="973925"/>
            <a:ext cx="9340500" cy="2473299"/>
            <a:chOff x="-1114975" y="1261041"/>
            <a:chExt cx="9340500" cy="2621409"/>
          </a:xfrm>
        </p:grpSpPr>
        <p:sp>
          <p:nvSpPr>
            <p:cNvPr id="533" name="Google Shape;533;p9"/>
            <p:cNvSpPr/>
            <p:nvPr/>
          </p:nvSpPr>
          <p:spPr>
            <a:xfrm>
              <a:off x="-1114975" y="1261050"/>
              <a:ext cx="2395800" cy="2621400"/>
            </a:xfrm>
            <a:prstGeom prst="rect">
              <a:avLst/>
            </a:prstGeom>
            <a:gradFill>
              <a:gsLst>
                <a:gs pos="0">
                  <a:srgbClr val="FFFFFF">
                    <a:alpha val="0"/>
                  </a:srgbClr>
                </a:gs>
                <a:gs pos="100000">
                  <a:schemeClr val="l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9"/>
            <p:cNvSpPr/>
            <p:nvPr/>
          </p:nvSpPr>
          <p:spPr>
            <a:xfrm>
              <a:off x="499325" y="1261041"/>
              <a:ext cx="7726200" cy="2621400"/>
            </a:xfrm>
            <a:prstGeom prst="parallelogram">
              <a:avLst>
                <a:gd fmla="val 23271" name="adj"/>
              </a:avLst>
            </a:prstGeom>
            <a:gradFill>
              <a:gsLst>
                <a:gs pos="0">
                  <a:schemeClr val="lt1"/>
                </a:gs>
                <a:gs pos="100000">
                  <a:schemeClr val="accent2"/>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5" name="Google Shape;535;p9"/>
          <p:cNvSpPr txBox="1"/>
          <p:nvPr>
            <p:ph idx="1" type="subTitle"/>
          </p:nvPr>
        </p:nvSpPr>
        <p:spPr>
          <a:xfrm>
            <a:off x="2195425" y="3538339"/>
            <a:ext cx="4753200" cy="556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36" name="Google Shape;536;p9"/>
          <p:cNvSpPr txBox="1"/>
          <p:nvPr>
            <p:ph type="title"/>
          </p:nvPr>
        </p:nvSpPr>
        <p:spPr>
          <a:xfrm>
            <a:off x="2195363" y="1314775"/>
            <a:ext cx="4753200" cy="1791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6000"/>
              <a:buNone/>
              <a:defRPr sz="10500">
                <a:solidFill>
                  <a:schemeClr val="lt2"/>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noFill/>
      </p:bgPr>
    </p:bg>
    <p:spTree>
      <p:nvGrpSpPr>
        <p:cNvPr id="537" name="Shape 537"/>
        <p:cNvGrpSpPr/>
        <p:nvPr/>
      </p:nvGrpSpPr>
      <p:grpSpPr>
        <a:xfrm>
          <a:off x="0" y="0"/>
          <a:ext cx="0" cy="0"/>
          <a:chOff x="0" y="0"/>
          <a:chExt cx="0" cy="0"/>
        </a:xfrm>
      </p:grpSpPr>
      <p:sp>
        <p:nvSpPr>
          <p:cNvPr id="538" name="Google Shape;538;p10"/>
          <p:cNvSpPr/>
          <p:nvPr/>
        </p:nvSpPr>
        <p:spPr>
          <a:xfrm>
            <a:off x="0" y="3137675"/>
            <a:ext cx="9144000" cy="2012700"/>
          </a:xfrm>
          <a:prstGeom prst="parallelogram">
            <a:avLst>
              <a:gd fmla="val 0" name="adj"/>
            </a:avLst>
          </a:prstGeom>
          <a:gradFill>
            <a:gsLst>
              <a:gs pos="0">
                <a:srgbClr val="2532E7">
                  <a:alpha val="0"/>
                </a:srgbClr>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10"/>
          <p:cNvSpPr txBox="1"/>
          <p:nvPr>
            <p:ph type="title"/>
          </p:nvPr>
        </p:nvSpPr>
        <p:spPr>
          <a:xfrm>
            <a:off x="1412150" y="3643600"/>
            <a:ext cx="6319800" cy="964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500"/>
              <a:buNone/>
              <a:defRPr sz="3000">
                <a:solidFill>
                  <a:schemeClr val="lt1"/>
                </a:solidFill>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0"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gradFill>
          <a:gsLst>
            <a:gs pos="0">
              <a:schemeClr val="dk2"/>
            </a:gs>
            <a:gs pos="100000">
              <a:schemeClr val="dk1"/>
            </a:gs>
          </a:gsLst>
          <a:path path="circle">
            <a:fillToRect b="50%" l="50%" r="50%" t="50%"/>
          </a:path>
          <a:tileRect/>
        </a:gra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5100" y="445025"/>
            <a:ext cx="77139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lt2"/>
              </a:buClr>
              <a:buSzPts val="3500"/>
              <a:buFont typeface="Exo ExtraBold"/>
              <a:buNone/>
              <a:defRPr i="1" sz="3500">
                <a:solidFill>
                  <a:schemeClr val="lt2"/>
                </a:solidFill>
                <a:latin typeface="Exo ExtraBold"/>
                <a:ea typeface="Exo ExtraBold"/>
                <a:cs typeface="Exo ExtraBold"/>
                <a:sym typeface="Exo ExtraBold"/>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p:txBody>
      </p:sp>
      <p:sp>
        <p:nvSpPr>
          <p:cNvPr id="7" name="Google Shape;7;p1"/>
          <p:cNvSpPr txBox="1"/>
          <p:nvPr>
            <p:ph idx="1" type="body"/>
          </p:nvPr>
        </p:nvSpPr>
        <p:spPr>
          <a:xfrm>
            <a:off x="715100" y="1152475"/>
            <a:ext cx="7713900" cy="3416400"/>
          </a:xfrm>
          <a:prstGeom prst="rect">
            <a:avLst/>
          </a:prstGeom>
          <a:noFill/>
          <a:ln>
            <a:noFill/>
          </a:ln>
        </p:spPr>
        <p:txBody>
          <a:bodyPr anchorCtr="0" anchor="t" bIns="91425" lIns="91425" spcFirstLastPara="1" rIns="91425" wrap="square" tIns="91425">
            <a:noAutofit/>
          </a:bodyPr>
          <a:lstStyle>
            <a:lvl1pPr indent="-317500" lvl="0" marL="457200">
              <a:lnSpc>
                <a:spcPct val="100000"/>
              </a:lnSpc>
              <a:spcBef>
                <a:spcPts val="0"/>
              </a:spcBef>
              <a:spcAft>
                <a:spcPts val="0"/>
              </a:spcAft>
              <a:buClr>
                <a:schemeClr val="lt1"/>
              </a:buClr>
              <a:buSzPts val="1400"/>
              <a:buFont typeface="Lato"/>
              <a:buChar char="●"/>
              <a:defRPr>
                <a:solidFill>
                  <a:schemeClr val="lt1"/>
                </a:solidFill>
                <a:latin typeface="Lato"/>
                <a:ea typeface="Lato"/>
                <a:cs typeface="Lato"/>
                <a:sym typeface="Lato"/>
              </a:defRPr>
            </a:lvl1pPr>
            <a:lvl2pPr indent="-317500" lvl="1" marL="914400">
              <a:lnSpc>
                <a:spcPct val="100000"/>
              </a:lnSpc>
              <a:spcBef>
                <a:spcPts val="0"/>
              </a:spcBef>
              <a:spcAft>
                <a:spcPts val="0"/>
              </a:spcAft>
              <a:buClr>
                <a:schemeClr val="lt1"/>
              </a:buClr>
              <a:buSzPts val="1400"/>
              <a:buFont typeface="Lato"/>
              <a:buChar char="○"/>
              <a:defRPr>
                <a:solidFill>
                  <a:schemeClr val="lt1"/>
                </a:solidFill>
                <a:latin typeface="Lato"/>
                <a:ea typeface="Lato"/>
                <a:cs typeface="Lato"/>
                <a:sym typeface="Lato"/>
              </a:defRPr>
            </a:lvl2pPr>
            <a:lvl3pPr indent="-317500" lvl="2" marL="1371600">
              <a:lnSpc>
                <a:spcPct val="100000"/>
              </a:lnSpc>
              <a:spcBef>
                <a:spcPts val="0"/>
              </a:spcBef>
              <a:spcAft>
                <a:spcPts val="0"/>
              </a:spcAft>
              <a:buClr>
                <a:schemeClr val="lt1"/>
              </a:buClr>
              <a:buSzPts val="1400"/>
              <a:buFont typeface="Lato"/>
              <a:buChar char="■"/>
              <a:defRPr>
                <a:solidFill>
                  <a:schemeClr val="lt1"/>
                </a:solidFill>
                <a:latin typeface="Lato"/>
                <a:ea typeface="Lato"/>
                <a:cs typeface="Lato"/>
                <a:sym typeface="Lato"/>
              </a:defRPr>
            </a:lvl3pPr>
            <a:lvl4pPr indent="-317500" lvl="3" marL="1828800">
              <a:lnSpc>
                <a:spcPct val="100000"/>
              </a:lnSpc>
              <a:spcBef>
                <a:spcPts val="0"/>
              </a:spcBef>
              <a:spcAft>
                <a:spcPts val="0"/>
              </a:spcAft>
              <a:buClr>
                <a:schemeClr val="lt1"/>
              </a:buClr>
              <a:buSzPts val="1400"/>
              <a:buFont typeface="Lato"/>
              <a:buChar char="●"/>
              <a:defRPr>
                <a:solidFill>
                  <a:schemeClr val="lt1"/>
                </a:solidFill>
                <a:latin typeface="Lato"/>
                <a:ea typeface="Lato"/>
                <a:cs typeface="Lato"/>
                <a:sym typeface="Lato"/>
              </a:defRPr>
            </a:lvl4pPr>
            <a:lvl5pPr indent="-317500" lvl="4" marL="2286000">
              <a:lnSpc>
                <a:spcPct val="100000"/>
              </a:lnSpc>
              <a:spcBef>
                <a:spcPts val="0"/>
              </a:spcBef>
              <a:spcAft>
                <a:spcPts val="0"/>
              </a:spcAft>
              <a:buClr>
                <a:schemeClr val="lt1"/>
              </a:buClr>
              <a:buSzPts val="1400"/>
              <a:buFont typeface="Lato"/>
              <a:buChar char="○"/>
              <a:defRPr>
                <a:solidFill>
                  <a:schemeClr val="lt1"/>
                </a:solidFill>
                <a:latin typeface="Lato"/>
                <a:ea typeface="Lato"/>
                <a:cs typeface="Lato"/>
                <a:sym typeface="Lato"/>
              </a:defRPr>
            </a:lvl5pPr>
            <a:lvl6pPr indent="-317500" lvl="5" marL="2743200">
              <a:lnSpc>
                <a:spcPct val="100000"/>
              </a:lnSpc>
              <a:spcBef>
                <a:spcPts val="0"/>
              </a:spcBef>
              <a:spcAft>
                <a:spcPts val="0"/>
              </a:spcAft>
              <a:buClr>
                <a:schemeClr val="lt1"/>
              </a:buClr>
              <a:buSzPts val="1400"/>
              <a:buFont typeface="Lato"/>
              <a:buChar char="■"/>
              <a:defRPr>
                <a:solidFill>
                  <a:schemeClr val="lt1"/>
                </a:solidFill>
                <a:latin typeface="Lato"/>
                <a:ea typeface="Lato"/>
                <a:cs typeface="Lato"/>
                <a:sym typeface="Lato"/>
              </a:defRPr>
            </a:lvl6pPr>
            <a:lvl7pPr indent="-317500" lvl="6" marL="3200400">
              <a:lnSpc>
                <a:spcPct val="100000"/>
              </a:lnSpc>
              <a:spcBef>
                <a:spcPts val="0"/>
              </a:spcBef>
              <a:spcAft>
                <a:spcPts val="0"/>
              </a:spcAft>
              <a:buClr>
                <a:schemeClr val="lt1"/>
              </a:buClr>
              <a:buSzPts val="1400"/>
              <a:buFont typeface="Lato"/>
              <a:buChar char="●"/>
              <a:defRPr>
                <a:solidFill>
                  <a:schemeClr val="lt1"/>
                </a:solidFill>
                <a:latin typeface="Lato"/>
                <a:ea typeface="Lato"/>
                <a:cs typeface="Lato"/>
                <a:sym typeface="Lato"/>
              </a:defRPr>
            </a:lvl7pPr>
            <a:lvl8pPr indent="-317500" lvl="7" marL="3657600">
              <a:lnSpc>
                <a:spcPct val="100000"/>
              </a:lnSpc>
              <a:spcBef>
                <a:spcPts val="0"/>
              </a:spcBef>
              <a:spcAft>
                <a:spcPts val="0"/>
              </a:spcAft>
              <a:buClr>
                <a:schemeClr val="lt1"/>
              </a:buClr>
              <a:buSzPts val="1400"/>
              <a:buFont typeface="Lato"/>
              <a:buChar char="○"/>
              <a:defRPr>
                <a:solidFill>
                  <a:schemeClr val="lt1"/>
                </a:solidFill>
                <a:latin typeface="Lato"/>
                <a:ea typeface="Lato"/>
                <a:cs typeface="Lato"/>
                <a:sym typeface="Lato"/>
              </a:defRPr>
            </a:lvl8pPr>
            <a:lvl9pPr indent="-317500" lvl="8" marL="4114800">
              <a:lnSpc>
                <a:spcPct val="100000"/>
              </a:lnSpc>
              <a:spcBef>
                <a:spcPts val="0"/>
              </a:spcBef>
              <a:spcAft>
                <a:spcPts val="0"/>
              </a:spcAft>
              <a:buClr>
                <a:schemeClr val="lt1"/>
              </a:buClr>
              <a:buSzPts val="1400"/>
              <a:buFont typeface="Lato"/>
              <a:buChar char="■"/>
              <a:defRPr>
                <a:solidFill>
                  <a:schemeClr val="lt1"/>
                </a:solidFill>
                <a:latin typeface="Lato"/>
                <a:ea typeface="Lato"/>
                <a:cs typeface="Lato"/>
                <a:sym typeface="Lato"/>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0.xml"/><Relationship Id="rId3" Type="http://schemas.openxmlformats.org/officeDocument/2006/relationships/image" Target="../media/image10.jp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1.xml"/><Relationship Id="rId3" Type="http://schemas.openxmlformats.org/officeDocument/2006/relationships/image" Target="../media/image28.jpg"/><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3.xml"/><Relationship Id="rId3" Type="http://schemas.openxmlformats.org/officeDocument/2006/relationships/image" Target="../media/image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4.xml"/><Relationship Id="rId3" Type="http://schemas.openxmlformats.org/officeDocument/2006/relationships/image" Target="../media/image3.png"/><Relationship Id="rId4" Type="http://schemas.openxmlformats.org/officeDocument/2006/relationships/image" Target="../media/image26.png"/><Relationship Id="rId5"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5.xml"/><Relationship Id="rId3" Type="http://schemas.openxmlformats.org/officeDocument/2006/relationships/image" Target="../media/image3.png"/><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6.xml"/><Relationship Id="rId3" Type="http://schemas.openxmlformats.org/officeDocument/2006/relationships/image" Target="../media/image3.png"/><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7.xml"/><Relationship Id="rId3" Type="http://schemas.openxmlformats.org/officeDocument/2006/relationships/image" Target="../media/image3.png"/><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8.xml"/><Relationship Id="rId3" Type="http://schemas.openxmlformats.org/officeDocument/2006/relationships/image" Target="../media/image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9.xml"/><Relationship Id="rId3" Type="http://schemas.openxmlformats.org/officeDocument/2006/relationships/image" Target="../media/image3.png"/><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0.xml"/><Relationship Id="rId3" Type="http://schemas.openxmlformats.org/officeDocument/2006/relationships/image" Target="../media/image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1.xml"/><Relationship Id="rId3" Type="http://schemas.openxmlformats.org/officeDocument/2006/relationships/image" Target="../media/image3.png"/><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2.xml"/><Relationship Id="rId3" Type="http://schemas.openxmlformats.org/officeDocument/2006/relationships/image" Target="../media/image3.png"/><Relationship Id="rId4" Type="http://schemas.openxmlformats.org/officeDocument/2006/relationships/image" Target="../media/image1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3.xml"/><Relationship Id="rId3" Type="http://schemas.openxmlformats.org/officeDocument/2006/relationships/image" Target="../media/image3.png"/><Relationship Id="rId4" Type="http://schemas.openxmlformats.org/officeDocument/2006/relationships/image" Target="../media/image1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4.xml"/><Relationship Id="rId3" Type="http://schemas.openxmlformats.org/officeDocument/2006/relationships/image" Target="../media/image3.png"/><Relationship Id="rId4" Type="http://schemas.openxmlformats.org/officeDocument/2006/relationships/image" Target="../media/image2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5.xml"/><Relationship Id="rId3" Type="http://schemas.openxmlformats.org/officeDocument/2006/relationships/image" Target="../media/image3.png"/><Relationship Id="rId4" Type="http://schemas.openxmlformats.org/officeDocument/2006/relationships/image" Target="../media/image1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6.xml"/><Relationship Id="rId3" Type="http://schemas.openxmlformats.org/officeDocument/2006/relationships/image" Target="../media/image3.png"/><Relationship Id="rId4" Type="http://schemas.openxmlformats.org/officeDocument/2006/relationships/image" Target="../media/image2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8.xml"/><Relationship Id="rId3" Type="http://schemas.openxmlformats.org/officeDocument/2006/relationships/image" Target="../media/image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9.xml"/><Relationship Id="rId3"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0.xml"/><Relationship Id="rId3" Type="http://schemas.openxmlformats.org/officeDocument/2006/relationships/image" Target="../media/image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1.xml"/><Relationship Id="rId3" Type="http://schemas.openxmlformats.org/officeDocument/2006/relationships/image" Target="../media/image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2.xml"/><Relationship Id="rId3" Type="http://schemas.openxmlformats.org/officeDocument/2006/relationships/image" Target="../media/image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3.xml"/><Relationship Id="rId3" Type="http://schemas.openxmlformats.org/officeDocument/2006/relationships/image" Target="../media/image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4.xml"/><Relationship Id="rId3" Type="http://schemas.openxmlformats.org/officeDocument/2006/relationships/image" Target="../media/image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5.xml"/><Relationship Id="rId3" Type="http://schemas.openxmlformats.org/officeDocument/2006/relationships/image" Target="../media/image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6.xml"/><Relationship Id="rId3" Type="http://schemas.openxmlformats.org/officeDocument/2006/relationships/image" Target="../media/image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7.xml"/><Relationship Id="rId3" Type="http://schemas.openxmlformats.org/officeDocument/2006/relationships/image" Target="../media/image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8.xml"/><Relationship Id="rId3" Type="http://schemas.openxmlformats.org/officeDocument/2006/relationships/image" Target="../media/image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9.xml"/><Relationship Id="rId3"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xml"/><Relationship Id="rId3" Type="http://schemas.openxmlformats.org/officeDocument/2006/relationships/image" Target="../media/image4.png"/><Relationship Id="rId4" Type="http://schemas.openxmlformats.org/officeDocument/2006/relationships/image" Target="../media/image5.jpg"/><Relationship Id="rId5" Type="http://schemas.openxmlformats.org/officeDocument/2006/relationships/image" Target="../media/image7.jpg"/><Relationship Id="rId6" Type="http://schemas.openxmlformats.org/officeDocument/2006/relationships/image" Target="../media/image9.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0.xml"/><Relationship Id="rId3" Type="http://schemas.openxmlformats.org/officeDocument/2006/relationships/image" Target="../media/image3.png"/><Relationship Id="rId4" Type="http://schemas.openxmlformats.org/officeDocument/2006/relationships/image" Target="../media/image3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1.xml"/><Relationship Id="rId3" Type="http://schemas.openxmlformats.org/officeDocument/2006/relationships/image" Target="../media/image3.png"/><Relationship Id="rId4" Type="http://schemas.openxmlformats.org/officeDocument/2006/relationships/image" Target="../media/image3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2.xml"/><Relationship Id="rId3" Type="http://schemas.openxmlformats.org/officeDocument/2006/relationships/image" Target="../media/image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3.xml"/><Relationship Id="rId3" Type="http://schemas.openxmlformats.org/officeDocument/2006/relationships/image" Target="../media/image3.png"/><Relationship Id="rId4" Type="http://schemas.openxmlformats.org/officeDocument/2006/relationships/image" Target="../media/image21.jp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4.xml"/><Relationship Id="rId3" Type="http://schemas.openxmlformats.org/officeDocument/2006/relationships/image" Target="../media/image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5.xml"/><Relationship Id="rId3" Type="http://schemas.openxmlformats.org/officeDocument/2006/relationships/image" Target="../media/image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6.xml"/><Relationship Id="rId3" Type="http://schemas.openxmlformats.org/officeDocument/2006/relationships/image" Target="../media/image3.png"/><Relationship Id="rId4" Type="http://schemas.openxmlformats.org/officeDocument/2006/relationships/image" Target="../media/image23.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7.xml"/><Relationship Id="rId3" Type="http://schemas.openxmlformats.org/officeDocument/2006/relationships/image" Target="../media/image3.png"/><Relationship Id="rId4" Type="http://schemas.openxmlformats.org/officeDocument/2006/relationships/image" Target="../media/image20.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8.xml"/><Relationship Id="rId3" Type="http://schemas.openxmlformats.org/officeDocument/2006/relationships/image" Target="../media/image3.png"/><Relationship Id="rId4" Type="http://schemas.openxmlformats.org/officeDocument/2006/relationships/image" Target="../media/image22.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9.xml"/><Relationship Id="rId3" Type="http://schemas.openxmlformats.org/officeDocument/2006/relationships/image" Target="../media/image3.png"/><Relationship Id="rId4" Type="http://schemas.openxmlformats.org/officeDocument/2006/relationships/image" Target="../media/image3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xml"/><Relationship Id="rId3" Type="http://schemas.openxmlformats.org/officeDocument/2006/relationships/image" Target="../media/image4.png"/><Relationship Id="rId4" Type="http://schemas.openxmlformats.org/officeDocument/2006/relationships/image" Target="../media/image6.jpg"/><Relationship Id="rId5" Type="http://schemas.openxmlformats.org/officeDocument/2006/relationships/image" Target="../media/image19.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50.xml"/><Relationship Id="rId3" Type="http://schemas.openxmlformats.org/officeDocument/2006/relationships/image" Target="../media/image3.png"/><Relationship Id="rId4" Type="http://schemas.openxmlformats.org/officeDocument/2006/relationships/image" Target="../media/image25.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51.xml"/><Relationship Id="rId3" Type="http://schemas.openxmlformats.org/officeDocument/2006/relationships/image" Target="../media/image3.png"/><Relationship Id="rId4" Type="http://schemas.openxmlformats.org/officeDocument/2006/relationships/hyperlink" Target="https://github.com/htmw/2024F-Team-Spirit/wiki" TargetMode="Externa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6.xml"/><Relationship Id="rId3"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7.xml"/><Relationship Id="rId3" Type="http://schemas.openxmlformats.org/officeDocument/2006/relationships/image" Target="../media/image4.png"/><Relationship Id="rId4" Type="http://schemas.openxmlformats.org/officeDocument/2006/relationships/image" Target="../media/image3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3.png"/><Relationship Id="rId4" Type="http://schemas.openxmlformats.org/officeDocument/2006/relationships/image" Target="../media/image34.png"/><Relationship Id="rId5" Type="http://schemas.openxmlformats.org/officeDocument/2006/relationships/image" Target="../media/image3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9.xml"/><Relationship Id="rId3" Type="http://schemas.openxmlformats.org/officeDocument/2006/relationships/image" Target="../media/image32.jp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2" name="Shape 1982"/>
        <p:cNvGrpSpPr/>
        <p:nvPr/>
      </p:nvGrpSpPr>
      <p:grpSpPr>
        <a:xfrm>
          <a:off x="0" y="0"/>
          <a:ext cx="0" cy="0"/>
          <a:chOff x="0" y="0"/>
          <a:chExt cx="0" cy="0"/>
        </a:xfrm>
      </p:grpSpPr>
      <p:sp>
        <p:nvSpPr>
          <p:cNvPr id="1983" name="Google Shape;1983;p31"/>
          <p:cNvSpPr/>
          <p:nvPr/>
        </p:nvSpPr>
        <p:spPr>
          <a:xfrm>
            <a:off x="1318575" y="3122775"/>
            <a:ext cx="6125700" cy="609600"/>
          </a:xfrm>
          <a:prstGeom prst="parallelogram">
            <a:avLst>
              <a:gd fmla="val 26351" name="adj"/>
            </a:avLst>
          </a:prstGeom>
          <a:gradFill>
            <a:gsLst>
              <a:gs pos="0">
                <a:schemeClr val="accent4"/>
              </a:gs>
              <a:gs pos="64000">
                <a:schemeClr val="accent3"/>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84" name="Google Shape;1984;p31"/>
          <p:cNvGrpSpPr/>
          <p:nvPr/>
        </p:nvGrpSpPr>
        <p:grpSpPr>
          <a:xfrm>
            <a:off x="-286507" y="1429425"/>
            <a:ext cx="8500732" cy="1693200"/>
            <a:chOff x="-286507" y="1429425"/>
            <a:chExt cx="8500732" cy="1693200"/>
          </a:xfrm>
        </p:grpSpPr>
        <p:grpSp>
          <p:nvGrpSpPr>
            <p:cNvPr id="1985" name="Google Shape;1985;p31"/>
            <p:cNvGrpSpPr/>
            <p:nvPr/>
          </p:nvGrpSpPr>
          <p:grpSpPr>
            <a:xfrm>
              <a:off x="-286507" y="1429425"/>
              <a:ext cx="3848733" cy="1693200"/>
              <a:chOff x="-331600" y="1429425"/>
              <a:chExt cx="1677300" cy="1693200"/>
            </a:xfrm>
          </p:grpSpPr>
          <p:sp>
            <p:nvSpPr>
              <p:cNvPr id="1986" name="Google Shape;1986;p31"/>
              <p:cNvSpPr/>
              <p:nvPr/>
            </p:nvSpPr>
            <p:spPr>
              <a:xfrm>
                <a:off x="-331600" y="2713125"/>
                <a:ext cx="1677300" cy="409500"/>
              </a:xfrm>
              <a:prstGeom prst="rect">
                <a:avLst/>
              </a:prstGeom>
              <a:gradFill>
                <a:gsLst>
                  <a:gs pos="0">
                    <a:srgbClr val="FFFFFF">
                      <a:alpha val="0"/>
                    </a:srgbClr>
                  </a:gs>
                  <a:gs pos="100000">
                    <a:schemeClr val="l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31"/>
              <p:cNvSpPr/>
              <p:nvPr/>
            </p:nvSpPr>
            <p:spPr>
              <a:xfrm>
                <a:off x="-331600" y="1429425"/>
                <a:ext cx="1677300" cy="409500"/>
              </a:xfrm>
              <a:prstGeom prst="rect">
                <a:avLst/>
              </a:prstGeom>
              <a:gradFill>
                <a:gsLst>
                  <a:gs pos="0">
                    <a:srgbClr val="FFFFFF">
                      <a:alpha val="0"/>
                    </a:srgbClr>
                  </a:gs>
                  <a:gs pos="100000">
                    <a:schemeClr val="l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31"/>
              <p:cNvSpPr/>
              <p:nvPr/>
            </p:nvSpPr>
            <p:spPr>
              <a:xfrm>
                <a:off x="-331600" y="1838925"/>
                <a:ext cx="1677300" cy="874200"/>
              </a:xfrm>
              <a:prstGeom prst="rect">
                <a:avLst/>
              </a:prstGeom>
              <a:gradFill>
                <a:gsLst>
                  <a:gs pos="0">
                    <a:srgbClr val="FFFFFF">
                      <a:alpha val="0"/>
                    </a:srgbClr>
                  </a:gs>
                  <a:gs pos="100000">
                    <a:schemeClr val="l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89" name="Google Shape;1989;p31"/>
            <p:cNvSpPr/>
            <p:nvPr/>
          </p:nvSpPr>
          <p:spPr>
            <a:xfrm>
              <a:off x="644925" y="1429425"/>
              <a:ext cx="7569300" cy="1693200"/>
            </a:xfrm>
            <a:prstGeom prst="parallelogram">
              <a:avLst>
                <a:gd fmla="val 26351" name="adj"/>
              </a:avLst>
            </a:prstGeom>
            <a:gradFill>
              <a:gsLst>
                <a:gs pos="0">
                  <a:schemeClr val="lt1"/>
                </a:gs>
                <a:gs pos="52000">
                  <a:schemeClr val="lt1"/>
                </a:gs>
                <a:gs pos="100000">
                  <a:schemeClr val="accent2"/>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90" name="Google Shape;1990;p31"/>
          <p:cNvSpPr txBox="1"/>
          <p:nvPr>
            <p:ph type="ctrTitle"/>
          </p:nvPr>
        </p:nvSpPr>
        <p:spPr>
          <a:xfrm>
            <a:off x="1188725" y="1581825"/>
            <a:ext cx="6766500" cy="1388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2"/>
                </a:solidFill>
              </a:rPr>
              <a:t>SENTIMENTPULSE</a:t>
            </a:r>
            <a:endParaRPr>
              <a:solidFill>
                <a:schemeClr val="lt2"/>
              </a:solidFill>
            </a:endParaRPr>
          </a:p>
        </p:txBody>
      </p:sp>
      <p:sp>
        <p:nvSpPr>
          <p:cNvPr id="1991" name="Google Shape;1991;p31"/>
          <p:cNvSpPr txBox="1"/>
          <p:nvPr>
            <p:ph idx="1" type="subTitle"/>
          </p:nvPr>
        </p:nvSpPr>
        <p:spPr>
          <a:xfrm>
            <a:off x="1594151" y="3198850"/>
            <a:ext cx="4139700" cy="409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By Team Spirit</a:t>
            </a:r>
            <a:endParaRPr/>
          </a:p>
        </p:txBody>
      </p:sp>
      <p:pic>
        <p:nvPicPr>
          <p:cNvPr id="1992" name="Google Shape;1992;p31"/>
          <p:cNvPicPr preferRelativeResize="0"/>
          <p:nvPr/>
        </p:nvPicPr>
        <p:blipFill>
          <a:blip r:embed="rId3">
            <a:alphaModFix/>
          </a:blip>
          <a:stretch>
            <a:fillRect/>
          </a:stretch>
        </p:blipFill>
        <p:spPr>
          <a:xfrm>
            <a:off x="131100" y="2752875"/>
            <a:ext cx="1062190" cy="747900"/>
          </a:xfrm>
          <a:prstGeom prst="rect">
            <a:avLst/>
          </a:prstGeom>
          <a:noFill/>
          <a:ln>
            <a:noFill/>
          </a:ln>
        </p:spPr>
      </p:pic>
      <p:pic>
        <p:nvPicPr>
          <p:cNvPr id="1993" name="Google Shape;1993;p31"/>
          <p:cNvPicPr preferRelativeResize="0"/>
          <p:nvPr/>
        </p:nvPicPr>
        <p:blipFill>
          <a:blip r:embed="rId4">
            <a:alphaModFix/>
          </a:blip>
          <a:stretch>
            <a:fillRect/>
          </a:stretch>
        </p:blipFill>
        <p:spPr>
          <a:xfrm>
            <a:off x="7414125" y="851825"/>
            <a:ext cx="1632200" cy="1149250"/>
          </a:xfrm>
          <a:prstGeom prst="rect">
            <a:avLst/>
          </a:prstGeom>
          <a:noFill/>
          <a:ln>
            <a:noFill/>
          </a:ln>
        </p:spPr>
      </p:pic>
      <p:sp>
        <p:nvSpPr>
          <p:cNvPr id="1994" name="Google Shape;1994;p31"/>
          <p:cNvSpPr/>
          <p:nvPr/>
        </p:nvSpPr>
        <p:spPr>
          <a:xfrm>
            <a:off x="5898425" y="826687"/>
            <a:ext cx="2056800" cy="609600"/>
          </a:xfrm>
          <a:prstGeom prst="parallelogram">
            <a:avLst>
              <a:gd fmla="val 26351" name="adj"/>
            </a:avLst>
          </a:prstGeom>
          <a:gradFill>
            <a:gsLst>
              <a:gs pos="0">
                <a:schemeClr val="accent6"/>
              </a:gs>
              <a:gs pos="100000">
                <a:srgbClr val="E5E500">
                  <a:alpha val="87058"/>
                </a:srgbClr>
              </a:gs>
            </a:gsLst>
            <a:lin ang="5400012" scaled="0"/>
          </a:gra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i="1" lang="en" sz="3000">
                <a:solidFill>
                  <a:schemeClr val="accent4"/>
                </a:solidFill>
                <a:latin typeface="Exo ExtraBold"/>
                <a:ea typeface="Exo ExtraBold"/>
                <a:cs typeface="Exo ExtraBold"/>
                <a:sym typeface="Exo ExtraBold"/>
              </a:rPr>
              <a:t>LIVE</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8" name="Shape 2158"/>
        <p:cNvGrpSpPr/>
        <p:nvPr/>
      </p:nvGrpSpPr>
      <p:grpSpPr>
        <a:xfrm>
          <a:off x="0" y="0"/>
          <a:ext cx="0" cy="0"/>
          <a:chOff x="0" y="0"/>
          <a:chExt cx="0" cy="0"/>
        </a:xfrm>
      </p:grpSpPr>
      <p:pic>
        <p:nvPicPr>
          <p:cNvPr id="2159" name="Google Shape;2159;p40"/>
          <p:cNvPicPr preferRelativeResize="0"/>
          <p:nvPr>
            <p:ph idx="2" type="pic"/>
          </p:nvPr>
        </p:nvPicPr>
        <p:blipFill rotWithShape="1">
          <a:blip r:embed="rId3">
            <a:alphaModFix/>
          </a:blip>
          <a:srcRect b="0" l="4726" r="4726" t="0"/>
          <a:stretch/>
        </p:blipFill>
        <p:spPr>
          <a:xfrm>
            <a:off x="376775" y="1422000"/>
            <a:ext cx="3199200" cy="3152100"/>
          </a:xfrm>
          <a:prstGeom prst="parallelogram">
            <a:avLst>
              <a:gd fmla="val 25000" name="adj"/>
            </a:avLst>
          </a:prstGeom>
        </p:spPr>
      </p:pic>
      <p:grpSp>
        <p:nvGrpSpPr>
          <p:cNvPr id="2160" name="Google Shape;2160;p40"/>
          <p:cNvGrpSpPr/>
          <p:nvPr/>
        </p:nvGrpSpPr>
        <p:grpSpPr>
          <a:xfrm>
            <a:off x="-132725" y="445025"/>
            <a:ext cx="8499425" cy="681300"/>
            <a:chOff x="-132725" y="445025"/>
            <a:chExt cx="8499425" cy="681300"/>
          </a:xfrm>
        </p:grpSpPr>
        <p:sp>
          <p:nvSpPr>
            <p:cNvPr id="2161" name="Google Shape;2161;p40"/>
            <p:cNvSpPr/>
            <p:nvPr/>
          </p:nvSpPr>
          <p:spPr>
            <a:xfrm>
              <a:off x="-132725" y="445025"/>
              <a:ext cx="2097300" cy="681300"/>
            </a:xfrm>
            <a:prstGeom prst="rect">
              <a:avLst/>
            </a:prstGeom>
            <a:gradFill>
              <a:gsLst>
                <a:gs pos="0">
                  <a:srgbClr val="FFFFFF">
                    <a:alpha val="0"/>
                  </a:srgbClr>
                </a:gs>
                <a:gs pos="100000">
                  <a:schemeClr val="l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40"/>
            <p:cNvSpPr/>
            <p:nvPr/>
          </p:nvSpPr>
          <p:spPr>
            <a:xfrm>
              <a:off x="557400" y="445025"/>
              <a:ext cx="7809300" cy="681300"/>
            </a:xfrm>
            <a:prstGeom prst="parallelogram">
              <a:avLst>
                <a:gd fmla="val 26351" name="adj"/>
              </a:avLst>
            </a:prstGeom>
            <a:gradFill>
              <a:gsLst>
                <a:gs pos="0">
                  <a:schemeClr val="lt1"/>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63" name="Google Shape;2163;p4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Elsa Thompson (United States)</a:t>
            </a:r>
            <a:endParaRPr/>
          </a:p>
        </p:txBody>
      </p:sp>
      <p:sp>
        <p:nvSpPr>
          <p:cNvPr id="2164" name="Google Shape;2164;p40"/>
          <p:cNvSpPr txBox="1"/>
          <p:nvPr>
            <p:ph idx="1" type="subTitle"/>
          </p:nvPr>
        </p:nvSpPr>
        <p:spPr>
          <a:xfrm>
            <a:off x="3362675" y="1687100"/>
            <a:ext cx="4465500" cy="31944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SzPts val="1100"/>
              <a:buFont typeface="Arial"/>
              <a:buChar char="●"/>
            </a:pPr>
            <a:r>
              <a:rPr b="1" lang="en" sz="1100">
                <a:latin typeface="Arial"/>
                <a:ea typeface="Arial"/>
                <a:cs typeface="Arial"/>
                <a:sym typeface="Arial"/>
              </a:rPr>
              <a:t>Age:</a:t>
            </a:r>
            <a:r>
              <a:rPr lang="en" sz="1100">
                <a:latin typeface="Arial"/>
                <a:ea typeface="Arial"/>
                <a:cs typeface="Arial"/>
                <a:sym typeface="Arial"/>
              </a:rPr>
              <a:t> 28</a:t>
            </a:r>
            <a:endParaRPr sz="1100">
              <a:latin typeface="Arial"/>
              <a:ea typeface="Arial"/>
              <a:cs typeface="Arial"/>
              <a:sym typeface="Arial"/>
            </a:endParaRPr>
          </a:p>
          <a:p>
            <a:pPr indent="-298450" lvl="0" marL="457200" rtl="0" algn="l">
              <a:lnSpc>
                <a:spcPct val="115000"/>
              </a:lnSpc>
              <a:spcBef>
                <a:spcPts val="0"/>
              </a:spcBef>
              <a:spcAft>
                <a:spcPts val="0"/>
              </a:spcAft>
              <a:buSzPts val="1100"/>
              <a:buFont typeface="Arial"/>
              <a:buChar char="●"/>
            </a:pPr>
            <a:r>
              <a:rPr b="1" lang="en" sz="1100">
                <a:latin typeface="Arial"/>
                <a:ea typeface="Arial"/>
                <a:cs typeface="Arial"/>
                <a:sym typeface="Arial"/>
              </a:rPr>
              <a:t>Occupation:</a:t>
            </a:r>
            <a:r>
              <a:rPr lang="en" sz="1100">
                <a:latin typeface="Arial"/>
                <a:ea typeface="Arial"/>
                <a:cs typeface="Arial"/>
                <a:sym typeface="Arial"/>
              </a:rPr>
              <a:t> Financial Analyst</a:t>
            </a:r>
            <a:endParaRPr sz="1100">
              <a:latin typeface="Arial"/>
              <a:ea typeface="Arial"/>
              <a:cs typeface="Arial"/>
              <a:sym typeface="Arial"/>
            </a:endParaRPr>
          </a:p>
          <a:p>
            <a:pPr indent="-298450" lvl="0" marL="457200" rtl="0" algn="l">
              <a:lnSpc>
                <a:spcPct val="115000"/>
              </a:lnSpc>
              <a:spcBef>
                <a:spcPts val="0"/>
              </a:spcBef>
              <a:spcAft>
                <a:spcPts val="0"/>
              </a:spcAft>
              <a:buSzPts val="1100"/>
              <a:buFont typeface="Arial"/>
              <a:buChar char="●"/>
            </a:pPr>
            <a:r>
              <a:rPr b="1" lang="en" sz="1100">
                <a:latin typeface="Arial"/>
                <a:ea typeface="Arial"/>
                <a:cs typeface="Arial"/>
                <a:sym typeface="Arial"/>
              </a:rPr>
              <a:t>Experience with Investing:</a:t>
            </a:r>
            <a:r>
              <a:rPr lang="en" sz="1100">
                <a:latin typeface="Arial"/>
                <a:ea typeface="Arial"/>
                <a:cs typeface="Arial"/>
                <a:sym typeface="Arial"/>
              </a:rPr>
              <a:t> 7 years</a:t>
            </a:r>
            <a:endParaRPr sz="1100">
              <a:latin typeface="Arial"/>
              <a:ea typeface="Arial"/>
              <a:cs typeface="Arial"/>
              <a:sym typeface="Arial"/>
            </a:endParaRPr>
          </a:p>
          <a:p>
            <a:pPr indent="-298450" lvl="0" marL="457200" rtl="0" algn="l">
              <a:lnSpc>
                <a:spcPct val="115000"/>
              </a:lnSpc>
              <a:spcBef>
                <a:spcPts val="0"/>
              </a:spcBef>
              <a:spcAft>
                <a:spcPts val="0"/>
              </a:spcAft>
              <a:buSzPts val="1100"/>
              <a:buFont typeface="Arial"/>
              <a:buChar char="●"/>
            </a:pPr>
            <a:r>
              <a:rPr b="1" lang="en" sz="1100">
                <a:latin typeface="Arial"/>
                <a:ea typeface="Arial"/>
                <a:cs typeface="Arial"/>
                <a:sym typeface="Arial"/>
              </a:rPr>
              <a:t>Location:</a:t>
            </a:r>
            <a:r>
              <a:rPr lang="en" sz="1100">
                <a:latin typeface="Arial"/>
                <a:ea typeface="Arial"/>
                <a:cs typeface="Arial"/>
                <a:sym typeface="Arial"/>
              </a:rPr>
              <a:t> New York, USA</a:t>
            </a:r>
            <a:endParaRPr sz="1100">
              <a:latin typeface="Arial"/>
              <a:ea typeface="Arial"/>
              <a:cs typeface="Arial"/>
              <a:sym typeface="Arial"/>
            </a:endParaRPr>
          </a:p>
          <a:p>
            <a:pPr indent="-298450" lvl="0" marL="457200" rtl="0" algn="l">
              <a:lnSpc>
                <a:spcPct val="115000"/>
              </a:lnSpc>
              <a:spcBef>
                <a:spcPts val="0"/>
              </a:spcBef>
              <a:spcAft>
                <a:spcPts val="0"/>
              </a:spcAft>
              <a:buSzPts val="1100"/>
              <a:buFont typeface="Arial"/>
              <a:buChar char="●"/>
            </a:pPr>
            <a:r>
              <a:rPr b="1" lang="en" sz="1100">
                <a:latin typeface="Arial"/>
                <a:ea typeface="Arial"/>
                <a:cs typeface="Arial"/>
                <a:sym typeface="Arial"/>
              </a:rPr>
              <a:t>Investment Strategy:</a:t>
            </a:r>
            <a:r>
              <a:rPr lang="en" sz="1100">
                <a:latin typeface="Arial"/>
                <a:ea typeface="Arial"/>
                <a:cs typeface="Arial"/>
                <a:sym typeface="Arial"/>
              </a:rPr>
              <a:t> Tracks energy and healthcare sectors, relying on research and sentiment data.</a:t>
            </a:r>
            <a:endParaRPr sz="1100">
              <a:latin typeface="Arial"/>
              <a:ea typeface="Arial"/>
              <a:cs typeface="Arial"/>
              <a:sym typeface="Arial"/>
            </a:endParaRPr>
          </a:p>
          <a:p>
            <a:pPr indent="-298450" lvl="0" marL="457200" rtl="0" algn="l">
              <a:lnSpc>
                <a:spcPct val="115000"/>
              </a:lnSpc>
              <a:spcBef>
                <a:spcPts val="0"/>
              </a:spcBef>
              <a:spcAft>
                <a:spcPts val="0"/>
              </a:spcAft>
              <a:buSzPts val="1100"/>
              <a:buFont typeface="Arial"/>
              <a:buChar char="●"/>
            </a:pPr>
            <a:r>
              <a:rPr b="1" lang="en" sz="1100">
                <a:latin typeface="Arial"/>
                <a:ea typeface="Arial"/>
                <a:cs typeface="Arial"/>
                <a:sym typeface="Arial"/>
              </a:rPr>
              <a:t>Challenges:</a:t>
            </a:r>
            <a:r>
              <a:rPr lang="en" sz="1100">
                <a:latin typeface="Arial"/>
                <a:ea typeface="Arial"/>
                <a:cs typeface="Arial"/>
                <a:sym typeface="Arial"/>
              </a:rPr>
              <a:t> Sorting through large volumes of news delays Elsa, leading to occasional missed insights. She finds it difficult to quickly identify sector-specific news that could impact her recommendations.</a:t>
            </a:r>
            <a:endParaRPr sz="1100">
              <a:latin typeface="Arial"/>
              <a:ea typeface="Arial"/>
              <a:cs typeface="Arial"/>
              <a:sym typeface="Arial"/>
            </a:endParaRPr>
          </a:p>
          <a:p>
            <a:pPr indent="-298450" lvl="0" marL="457200" rtl="0" algn="l">
              <a:lnSpc>
                <a:spcPct val="115000"/>
              </a:lnSpc>
              <a:spcBef>
                <a:spcPts val="0"/>
              </a:spcBef>
              <a:spcAft>
                <a:spcPts val="0"/>
              </a:spcAft>
              <a:buSzPts val="1100"/>
              <a:buFont typeface="Arial"/>
              <a:buChar char="●"/>
            </a:pPr>
            <a:r>
              <a:rPr b="1" lang="en" sz="1100">
                <a:latin typeface="Arial"/>
                <a:ea typeface="Arial"/>
                <a:cs typeface="Arial"/>
                <a:sym typeface="Arial"/>
              </a:rPr>
              <a:t>Goal:</a:t>
            </a:r>
            <a:r>
              <a:rPr lang="en" sz="1100">
                <a:latin typeface="Arial"/>
                <a:ea typeface="Arial"/>
                <a:cs typeface="Arial"/>
                <a:sym typeface="Arial"/>
              </a:rPr>
              <a:t> To improve her efficiency by using AI to prioritize critical news in her sectors, enabling more timely, insightful recommendations.</a:t>
            </a:r>
            <a:endParaRPr sz="1100">
              <a:latin typeface="Arial"/>
              <a:ea typeface="Arial"/>
              <a:cs typeface="Arial"/>
              <a:sym typeface="Arial"/>
            </a:endParaRPr>
          </a:p>
          <a:p>
            <a:pPr indent="-298450" lvl="0" marL="457200" rtl="0" algn="l">
              <a:lnSpc>
                <a:spcPct val="115000"/>
              </a:lnSpc>
              <a:spcBef>
                <a:spcPts val="0"/>
              </a:spcBef>
              <a:spcAft>
                <a:spcPts val="0"/>
              </a:spcAft>
              <a:buSzPts val="1100"/>
              <a:buFont typeface="Arial"/>
              <a:buChar char="●"/>
            </a:pPr>
            <a:r>
              <a:t/>
            </a:r>
            <a:endParaRPr b="1" sz="1100">
              <a:latin typeface="Arial"/>
              <a:ea typeface="Arial"/>
              <a:cs typeface="Arial"/>
              <a:sym typeface="Arial"/>
            </a:endParaRPr>
          </a:p>
        </p:txBody>
      </p:sp>
      <p:pic>
        <p:nvPicPr>
          <p:cNvPr id="2165" name="Google Shape;2165;p40"/>
          <p:cNvPicPr preferRelativeResize="0"/>
          <p:nvPr/>
        </p:nvPicPr>
        <p:blipFill>
          <a:blip r:embed="rId4">
            <a:alphaModFix/>
          </a:blip>
          <a:stretch>
            <a:fillRect/>
          </a:stretch>
        </p:blipFill>
        <p:spPr>
          <a:xfrm>
            <a:off x="7637600" y="752050"/>
            <a:ext cx="1062190" cy="7479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9" name="Shape 2169"/>
        <p:cNvGrpSpPr/>
        <p:nvPr/>
      </p:nvGrpSpPr>
      <p:grpSpPr>
        <a:xfrm>
          <a:off x="0" y="0"/>
          <a:ext cx="0" cy="0"/>
          <a:chOff x="0" y="0"/>
          <a:chExt cx="0" cy="0"/>
        </a:xfrm>
      </p:grpSpPr>
      <p:pic>
        <p:nvPicPr>
          <p:cNvPr id="2170" name="Google Shape;2170;p41"/>
          <p:cNvPicPr preferRelativeResize="0"/>
          <p:nvPr>
            <p:ph idx="2" type="pic"/>
          </p:nvPr>
        </p:nvPicPr>
        <p:blipFill rotWithShape="1">
          <a:blip r:embed="rId3">
            <a:alphaModFix/>
          </a:blip>
          <a:srcRect b="0" l="16197" r="16197" t="0"/>
          <a:stretch/>
        </p:blipFill>
        <p:spPr>
          <a:xfrm>
            <a:off x="376775" y="1422000"/>
            <a:ext cx="3199200" cy="3152100"/>
          </a:xfrm>
          <a:prstGeom prst="parallelogram">
            <a:avLst>
              <a:gd fmla="val 25000" name="adj"/>
            </a:avLst>
          </a:prstGeom>
        </p:spPr>
      </p:pic>
      <p:grpSp>
        <p:nvGrpSpPr>
          <p:cNvPr id="2171" name="Google Shape;2171;p41"/>
          <p:cNvGrpSpPr/>
          <p:nvPr/>
        </p:nvGrpSpPr>
        <p:grpSpPr>
          <a:xfrm>
            <a:off x="-132725" y="445025"/>
            <a:ext cx="8499425" cy="681300"/>
            <a:chOff x="-132725" y="445025"/>
            <a:chExt cx="8499425" cy="681300"/>
          </a:xfrm>
        </p:grpSpPr>
        <p:sp>
          <p:nvSpPr>
            <p:cNvPr id="2172" name="Google Shape;2172;p41"/>
            <p:cNvSpPr/>
            <p:nvPr/>
          </p:nvSpPr>
          <p:spPr>
            <a:xfrm>
              <a:off x="-132725" y="445025"/>
              <a:ext cx="2097300" cy="681300"/>
            </a:xfrm>
            <a:prstGeom prst="rect">
              <a:avLst/>
            </a:prstGeom>
            <a:gradFill>
              <a:gsLst>
                <a:gs pos="0">
                  <a:srgbClr val="FFFFFF">
                    <a:alpha val="0"/>
                  </a:srgbClr>
                </a:gs>
                <a:gs pos="100000">
                  <a:schemeClr val="l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3" name="Google Shape;2173;p41"/>
            <p:cNvSpPr/>
            <p:nvPr/>
          </p:nvSpPr>
          <p:spPr>
            <a:xfrm>
              <a:off x="557400" y="445025"/>
              <a:ext cx="7809300" cy="681300"/>
            </a:xfrm>
            <a:prstGeom prst="parallelogram">
              <a:avLst>
                <a:gd fmla="val 26351" name="adj"/>
              </a:avLst>
            </a:prstGeom>
            <a:gradFill>
              <a:gsLst>
                <a:gs pos="0">
                  <a:schemeClr val="lt1"/>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74" name="Google Shape;2174;p4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Lucas Müller (Germany, Europe)</a:t>
            </a:r>
            <a:endParaRPr/>
          </a:p>
        </p:txBody>
      </p:sp>
      <p:sp>
        <p:nvSpPr>
          <p:cNvPr id="2175" name="Google Shape;2175;p41"/>
          <p:cNvSpPr txBox="1"/>
          <p:nvPr>
            <p:ph idx="1" type="subTitle"/>
          </p:nvPr>
        </p:nvSpPr>
        <p:spPr>
          <a:xfrm>
            <a:off x="3438875" y="1687100"/>
            <a:ext cx="4465500" cy="31944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SzPts val="1100"/>
              <a:buFont typeface="Arial"/>
              <a:buChar char="●"/>
            </a:pPr>
            <a:r>
              <a:rPr b="1" lang="en" sz="1100">
                <a:latin typeface="Arial"/>
                <a:ea typeface="Arial"/>
                <a:cs typeface="Arial"/>
                <a:sym typeface="Arial"/>
              </a:rPr>
              <a:t>Age:</a:t>
            </a:r>
            <a:r>
              <a:rPr lang="en" sz="1100">
                <a:latin typeface="Arial"/>
                <a:ea typeface="Arial"/>
                <a:cs typeface="Arial"/>
                <a:sym typeface="Arial"/>
              </a:rPr>
              <a:t> 45</a:t>
            </a:r>
            <a:endParaRPr sz="1100">
              <a:latin typeface="Arial"/>
              <a:ea typeface="Arial"/>
              <a:cs typeface="Arial"/>
              <a:sym typeface="Arial"/>
            </a:endParaRPr>
          </a:p>
          <a:p>
            <a:pPr indent="-298450" lvl="0" marL="457200" rtl="0" algn="l">
              <a:lnSpc>
                <a:spcPct val="115000"/>
              </a:lnSpc>
              <a:spcBef>
                <a:spcPts val="0"/>
              </a:spcBef>
              <a:spcAft>
                <a:spcPts val="0"/>
              </a:spcAft>
              <a:buSzPts val="1100"/>
              <a:buFont typeface="Arial"/>
              <a:buChar char="●"/>
            </a:pPr>
            <a:r>
              <a:rPr b="1" lang="en" sz="1100">
                <a:latin typeface="Arial"/>
                <a:ea typeface="Arial"/>
                <a:cs typeface="Arial"/>
                <a:sym typeface="Arial"/>
              </a:rPr>
              <a:t>Occupation:</a:t>
            </a:r>
            <a:r>
              <a:rPr lang="en" sz="1100">
                <a:latin typeface="Arial"/>
                <a:ea typeface="Arial"/>
                <a:cs typeface="Arial"/>
                <a:sym typeface="Arial"/>
              </a:rPr>
              <a:t> Independent Investor &amp; Trader</a:t>
            </a:r>
            <a:endParaRPr sz="1100">
              <a:latin typeface="Arial"/>
              <a:ea typeface="Arial"/>
              <a:cs typeface="Arial"/>
              <a:sym typeface="Arial"/>
            </a:endParaRPr>
          </a:p>
          <a:p>
            <a:pPr indent="-298450" lvl="0" marL="457200" rtl="0" algn="l">
              <a:lnSpc>
                <a:spcPct val="115000"/>
              </a:lnSpc>
              <a:spcBef>
                <a:spcPts val="0"/>
              </a:spcBef>
              <a:spcAft>
                <a:spcPts val="0"/>
              </a:spcAft>
              <a:buSzPts val="1100"/>
              <a:buFont typeface="Arial"/>
              <a:buChar char="●"/>
            </a:pPr>
            <a:r>
              <a:rPr b="1" lang="en" sz="1100">
                <a:latin typeface="Arial"/>
                <a:ea typeface="Arial"/>
                <a:cs typeface="Arial"/>
                <a:sym typeface="Arial"/>
              </a:rPr>
              <a:t>Experience with Investing:</a:t>
            </a:r>
            <a:r>
              <a:rPr lang="en" sz="1100">
                <a:latin typeface="Arial"/>
                <a:ea typeface="Arial"/>
                <a:cs typeface="Arial"/>
                <a:sym typeface="Arial"/>
              </a:rPr>
              <a:t> 15 years</a:t>
            </a:r>
            <a:endParaRPr sz="1100">
              <a:latin typeface="Arial"/>
              <a:ea typeface="Arial"/>
              <a:cs typeface="Arial"/>
              <a:sym typeface="Arial"/>
            </a:endParaRPr>
          </a:p>
          <a:p>
            <a:pPr indent="-298450" lvl="0" marL="457200" rtl="0" algn="l">
              <a:lnSpc>
                <a:spcPct val="115000"/>
              </a:lnSpc>
              <a:spcBef>
                <a:spcPts val="0"/>
              </a:spcBef>
              <a:spcAft>
                <a:spcPts val="0"/>
              </a:spcAft>
              <a:buSzPts val="1100"/>
              <a:buFont typeface="Arial"/>
              <a:buChar char="●"/>
            </a:pPr>
            <a:r>
              <a:rPr b="1" lang="en" sz="1100">
                <a:latin typeface="Arial"/>
                <a:ea typeface="Arial"/>
                <a:cs typeface="Arial"/>
                <a:sym typeface="Arial"/>
              </a:rPr>
              <a:t>Location:</a:t>
            </a:r>
            <a:r>
              <a:rPr lang="en" sz="1100">
                <a:latin typeface="Arial"/>
                <a:ea typeface="Arial"/>
                <a:cs typeface="Arial"/>
                <a:sym typeface="Arial"/>
              </a:rPr>
              <a:t> Munich, Germany</a:t>
            </a:r>
            <a:endParaRPr sz="1100">
              <a:latin typeface="Arial"/>
              <a:ea typeface="Arial"/>
              <a:cs typeface="Arial"/>
              <a:sym typeface="Arial"/>
            </a:endParaRPr>
          </a:p>
          <a:p>
            <a:pPr indent="-298450" lvl="0" marL="457200" rtl="0" algn="l">
              <a:lnSpc>
                <a:spcPct val="115000"/>
              </a:lnSpc>
              <a:spcBef>
                <a:spcPts val="0"/>
              </a:spcBef>
              <a:spcAft>
                <a:spcPts val="0"/>
              </a:spcAft>
              <a:buSzPts val="1100"/>
              <a:buFont typeface="Arial"/>
              <a:buChar char="●"/>
            </a:pPr>
            <a:r>
              <a:rPr b="1" lang="en" sz="1100">
                <a:latin typeface="Arial"/>
                <a:ea typeface="Arial"/>
                <a:cs typeface="Arial"/>
                <a:sym typeface="Arial"/>
              </a:rPr>
              <a:t>Investment Strategy:</a:t>
            </a:r>
            <a:r>
              <a:rPr lang="en" sz="1100">
                <a:latin typeface="Arial"/>
                <a:ea typeface="Arial"/>
                <a:cs typeface="Arial"/>
                <a:sym typeface="Arial"/>
              </a:rPr>
              <a:t> Trades European and U.S. stocks, relying on global news.</a:t>
            </a:r>
            <a:endParaRPr sz="1100">
              <a:latin typeface="Arial"/>
              <a:ea typeface="Arial"/>
              <a:cs typeface="Arial"/>
              <a:sym typeface="Arial"/>
            </a:endParaRPr>
          </a:p>
          <a:p>
            <a:pPr indent="-298450" lvl="0" marL="457200" rtl="0" algn="l">
              <a:lnSpc>
                <a:spcPct val="115000"/>
              </a:lnSpc>
              <a:spcBef>
                <a:spcPts val="0"/>
              </a:spcBef>
              <a:spcAft>
                <a:spcPts val="0"/>
              </a:spcAft>
              <a:buSzPts val="1100"/>
              <a:buFont typeface="Arial"/>
              <a:buChar char="●"/>
            </a:pPr>
            <a:r>
              <a:rPr b="1" lang="en" sz="1100">
                <a:latin typeface="Arial"/>
                <a:ea typeface="Arial"/>
                <a:cs typeface="Arial"/>
                <a:sym typeface="Arial"/>
              </a:rPr>
              <a:t>Challenges:</a:t>
            </a:r>
            <a:r>
              <a:rPr lang="en" sz="1100">
                <a:latin typeface="Arial"/>
                <a:ea typeface="Arial"/>
                <a:cs typeface="Arial"/>
                <a:sym typeface="Arial"/>
              </a:rPr>
              <a:t> The global scope of his portfolio requires Lucas to keep up with a vast range of international events. He wants to reduce emotional trading and leverage AI-driven sentiment analysis to make quicker, objective decisions.</a:t>
            </a:r>
            <a:endParaRPr sz="1100">
              <a:latin typeface="Arial"/>
              <a:ea typeface="Arial"/>
              <a:cs typeface="Arial"/>
              <a:sym typeface="Arial"/>
            </a:endParaRPr>
          </a:p>
          <a:p>
            <a:pPr indent="-298450" lvl="0" marL="457200" rtl="0" algn="l">
              <a:lnSpc>
                <a:spcPct val="115000"/>
              </a:lnSpc>
              <a:spcBef>
                <a:spcPts val="0"/>
              </a:spcBef>
              <a:spcAft>
                <a:spcPts val="0"/>
              </a:spcAft>
              <a:buSzPts val="1100"/>
              <a:buFont typeface="Arial"/>
              <a:buChar char="●"/>
            </a:pPr>
            <a:r>
              <a:rPr b="1" lang="en" sz="1100">
                <a:latin typeface="Arial"/>
                <a:ea typeface="Arial"/>
                <a:cs typeface="Arial"/>
                <a:sym typeface="Arial"/>
              </a:rPr>
              <a:t>Goal:</a:t>
            </a:r>
            <a:r>
              <a:rPr lang="en" sz="1100">
                <a:latin typeface="Arial"/>
                <a:ea typeface="Arial"/>
                <a:cs typeface="Arial"/>
                <a:sym typeface="Arial"/>
              </a:rPr>
              <a:t> To use AI to filter impactful global news and provide sentiment insights, helping him trade more confidently and objectively.</a:t>
            </a:r>
            <a:endParaRPr sz="1100">
              <a:latin typeface="Arial"/>
              <a:ea typeface="Arial"/>
              <a:cs typeface="Arial"/>
              <a:sym typeface="Arial"/>
            </a:endParaRPr>
          </a:p>
          <a:p>
            <a:pPr indent="0" lvl="0" marL="457200" rtl="0" algn="l">
              <a:lnSpc>
                <a:spcPct val="115000"/>
              </a:lnSpc>
              <a:spcBef>
                <a:spcPts val="1200"/>
              </a:spcBef>
              <a:spcAft>
                <a:spcPts val="1200"/>
              </a:spcAft>
              <a:buNone/>
            </a:pPr>
            <a:r>
              <a:t/>
            </a:r>
            <a:endParaRPr b="1" sz="1100">
              <a:latin typeface="Arial"/>
              <a:ea typeface="Arial"/>
              <a:cs typeface="Arial"/>
              <a:sym typeface="Arial"/>
            </a:endParaRPr>
          </a:p>
        </p:txBody>
      </p:sp>
      <p:pic>
        <p:nvPicPr>
          <p:cNvPr id="2176" name="Google Shape;2176;p41"/>
          <p:cNvPicPr preferRelativeResize="0"/>
          <p:nvPr/>
        </p:nvPicPr>
        <p:blipFill>
          <a:blip r:embed="rId4">
            <a:alphaModFix/>
          </a:blip>
          <a:stretch>
            <a:fillRect/>
          </a:stretch>
        </p:blipFill>
        <p:spPr>
          <a:xfrm>
            <a:off x="7637600" y="752050"/>
            <a:ext cx="1062190" cy="7479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0" name="Shape 2180"/>
        <p:cNvGrpSpPr/>
        <p:nvPr/>
      </p:nvGrpSpPr>
      <p:grpSpPr>
        <a:xfrm>
          <a:off x="0" y="0"/>
          <a:ext cx="0" cy="0"/>
          <a:chOff x="0" y="0"/>
          <a:chExt cx="0" cy="0"/>
        </a:xfrm>
      </p:grpSpPr>
      <p:grpSp>
        <p:nvGrpSpPr>
          <p:cNvPr id="2181" name="Google Shape;2181;p42"/>
          <p:cNvGrpSpPr/>
          <p:nvPr/>
        </p:nvGrpSpPr>
        <p:grpSpPr>
          <a:xfrm>
            <a:off x="-132725" y="445025"/>
            <a:ext cx="8499425" cy="681300"/>
            <a:chOff x="-132725" y="445025"/>
            <a:chExt cx="8499425" cy="681300"/>
          </a:xfrm>
        </p:grpSpPr>
        <p:sp>
          <p:nvSpPr>
            <p:cNvPr id="2182" name="Google Shape;2182;p42"/>
            <p:cNvSpPr/>
            <p:nvPr/>
          </p:nvSpPr>
          <p:spPr>
            <a:xfrm>
              <a:off x="-132725" y="445025"/>
              <a:ext cx="2097300" cy="681300"/>
            </a:xfrm>
            <a:prstGeom prst="rect">
              <a:avLst/>
            </a:prstGeom>
            <a:gradFill>
              <a:gsLst>
                <a:gs pos="0">
                  <a:srgbClr val="FFFFFF">
                    <a:alpha val="0"/>
                  </a:srgbClr>
                </a:gs>
                <a:gs pos="100000">
                  <a:schemeClr val="l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p42"/>
            <p:cNvSpPr/>
            <p:nvPr/>
          </p:nvSpPr>
          <p:spPr>
            <a:xfrm>
              <a:off x="557400" y="445025"/>
              <a:ext cx="7809300" cy="681300"/>
            </a:xfrm>
            <a:prstGeom prst="parallelogram">
              <a:avLst>
                <a:gd fmla="val 26351" name="adj"/>
              </a:avLst>
            </a:prstGeom>
            <a:gradFill>
              <a:gsLst>
                <a:gs pos="0">
                  <a:schemeClr val="lt1"/>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84" name="Google Shape;2184;p4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Minimum Viable Product</a:t>
            </a:r>
            <a:endParaRPr/>
          </a:p>
        </p:txBody>
      </p:sp>
      <p:sp>
        <p:nvSpPr>
          <p:cNvPr id="2185" name="Google Shape;2185;p42"/>
          <p:cNvSpPr txBox="1"/>
          <p:nvPr/>
        </p:nvSpPr>
        <p:spPr>
          <a:xfrm>
            <a:off x="1067875" y="1536400"/>
            <a:ext cx="6429300" cy="2948700"/>
          </a:xfrm>
          <a:prstGeom prst="rect">
            <a:avLst/>
          </a:prstGeom>
          <a:noFill/>
          <a:ln>
            <a:noFill/>
          </a:ln>
        </p:spPr>
        <p:txBody>
          <a:bodyPr anchorCtr="0" anchor="t" bIns="91425" lIns="91425" spcFirstLastPara="1" rIns="91425" wrap="square" tIns="91425">
            <a:noAutofit/>
          </a:bodyPr>
          <a:lstStyle/>
          <a:p>
            <a:pPr indent="-311150" lvl="0" marL="457200" rtl="0" algn="l">
              <a:spcBef>
                <a:spcPts val="0"/>
              </a:spcBef>
              <a:spcAft>
                <a:spcPts val="0"/>
              </a:spcAft>
              <a:buClr>
                <a:schemeClr val="lt1"/>
              </a:buClr>
              <a:buSzPts val="1300"/>
              <a:buChar char="●"/>
            </a:pPr>
            <a:r>
              <a:rPr b="1" lang="en" sz="1300">
                <a:solidFill>
                  <a:schemeClr val="lt1"/>
                </a:solidFill>
              </a:rPr>
              <a:t>News Aggregation</a:t>
            </a:r>
            <a:br>
              <a:rPr b="1" lang="en" sz="1300">
                <a:solidFill>
                  <a:schemeClr val="lt1"/>
                </a:solidFill>
              </a:rPr>
            </a:br>
            <a:r>
              <a:rPr lang="en" sz="1300">
                <a:solidFill>
                  <a:schemeClr val="lt1"/>
                </a:solidFill>
              </a:rPr>
              <a:t>Fetch and display financial news articles from reputable sources through APIs.</a:t>
            </a:r>
            <a:endParaRPr sz="1300">
              <a:solidFill>
                <a:schemeClr val="lt1"/>
              </a:solidFill>
            </a:endParaRPr>
          </a:p>
          <a:p>
            <a:pPr indent="-311150" lvl="0" marL="457200" rtl="0" algn="l">
              <a:spcBef>
                <a:spcPts val="0"/>
              </a:spcBef>
              <a:spcAft>
                <a:spcPts val="0"/>
              </a:spcAft>
              <a:buClr>
                <a:schemeClr val="lt1"/>
              </a:buClr>
              <a:buSzPts val="1300"/>
              <a:buChar char="●"/>
            </a:pPr>
            <a:r>
              <a:rPr b="1" lang="en" sz="1300">
                <a:solidFill>
                  <a:schemeClr val="lt1"/>
                </a:solidFill>
              </a:rPr>
              <a:t>Sentiment Analysis</a:t>
            </a:r>
            <a:br>
              <a:rPr b="1" lang="en" sz="1300">
                <a:solidFill>
                  <a:schemeClr val="lt1"/>
                </a:solidFill>
              </a:rPr>
            </a:br>
            <a:r>
              <a:rPr lang="en" sz="1300">
                <a:solidFill>
                  <a:schemeClr val="lt1"/>
                </a:solidFill>
              </a:rPr>
              <a:t>Analyze the sentiment of each news article (positive, neutral, negative) using a sentiment analysis tool.</a:t>
            </a:r>
            <a:endParaRPr sz="1300">
              <a:solidFill>
                <a:schemeClr val="lt1"/>
              </a:solidFill>
            </a:endParaRPr>
          </a:p>
          <a:p>
            <a:pPr indent="-311150" lvl="0" marL="457200" rtl="0" algn="l">
              <a:spcBef>
                <a:spcPts val="0"/>
              </a:spcBef>
              <a:spcAft>
                <a:spcPts val="0"/>
              </a:spcAft>
              <a:buClr>
                <a:schemeClr val="lt1"/>
              </a:buClr>
              <a:buSzPts val="1300"/>
              <a:buChar char="●"/>
            </a:pPr>
            <a:r>
              <a:rPr b="1" lang="en" sz="1300">
                <a:solidFill>
                  <a:schemeClr val="lt1"/>
                </a:solidFill>
              </a:rPr>
              <a:t>Company Mention Detection</a:t>
            </a:r>
            <a:br>
              <a:rPr b="1" lang="en" sz="1300">
                <a:solidFill>
                  <a:schemeClr val="lt1"/>
                </a:solidFill>
              </a:rPr>
            </a:br>
            <a:r>
              <a:rPr lang="en" sz="1300">
                <a:solidFill>
                  <a:schemeClr val="lt1"/>
                </a:solidFill>
              </a:rPr>
              <a:t>Identify and highlight companies referenced in the news articles.</a:t>
            </a:r>
            <a:endParaRPr sz="1300">
              <a:solidFill>
                <a:schemeClr val="lt1"/>
              </a:solidFill>
            </a:endParaRPr>
          </a:p>
          <a:p>
            <a:pPr indent="-311150" lvl="0" marL="457200" rtl="0" algn="l">
              <a:spcBef>
                <a:spcPts val="0"/>
              </a:spcBef>
              <a:spcAft>
                <a:spcPts val="0"/>
              </a:spcAft>
              <a:buClr>
                <a:schemeClr val="lt1"/>
              </a:buClr>
              <a:buSzPts val="1300"/>
              <a:buChar char="●"/>
            </a:pPr>
            <a:r>
              <a:rPr b="1" lang="en" sz="1300">
                <a:solidFill>
                  <a:schemeClr val="lt1"/>
                </a:solidFill>
              </a:rPr>
              <a:t>User Interface</a:t>
            </a:r>
            <a:br>
              <a:rPr b="1" lang="en" sz="1300">
                <a:solidFill>
                  <a:schemeClr val="lt1"/>
                </a:solidFill>
              </a:rPr>
            </a:br>
            <a:r>
              <a:rPr lang="en" sz="1300">
                <a:solidFill>
                  <a:schemeClr val="lt1"/>
                </a:solidFill>
              </a:rPr>
              <a:t>Present the news articles, sentiment scores, and impacted companies in a clean, intuitive interface.</a:t>
            </a:r>
            <a:endParaRPr sz="1600">
              <a:solidFill>
                <a:schemeClr val="lt1"/>
              </a:solidFill>
              <a:latin typeface="Lato"/>
              <a:ea typeface="Lato"/>
              <a:cs typeface="Lato"/>
              <a:sym typeface="La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9" name="Shape 2189"/>
        <p:cNvGrpSpPr/>
        <p:nvPr/>
      </p:nvGrpSpPr>
      <p:grpSpPr>
        <a:xfrm>
          <a:off x="0" y="0"/>
          <a:ext cx="0" cy="0"/>
          <a:chOff x="0" y="0"/>
          <a:chExt cx="0" cy="0"/>
        </a:xfrm>
      </p:grpSpPr>
      <p:grpSp>
        <p:nvGrpSpPr>
          <p:cNvPr id="2190" name="Google Shape;2190;p43"/>
          <p:cNvGrpSpPr/>
          <p:nvPr/>
        </p:nvGrpSpPr>
        <p:grpSpPr>
          <a:xfrm>
            <a:off x="-132725" y="445025"/>
            <a:ext cx="8499425" cy="681300"/>
            <a:chOff x="-132725" y="445025"/>
            <a:chExt cx="8499425" cy="681300"/>
          </a:xfrm>
        </p:grpSpPr>
        <p:sp>
          <p:nvSpPr>
            <p:cNvPr id="2191" name="Google Shape;2191;p43"/>
            <p:cNvSpPr/>
            <p:nvPr/>
          </p:nvSpPr>
          <p:spPr>
            <a:xfrm>
              <a:off x="-132725" y="445025"/>
              <a:ext cx="2097300" cy="681300"/>
            </a:xfrm>
            <a:prstGeom prst="rect">
              <a:avLst/>
            </a:prstGeom>
            <a:gradFill>
              <a:gsLst>
                <a:gs pos="0">
                  <a:srgbClr val="FFFFFF">
                    <a:alpha val="0"/>
                  </a:srgbClr>
                </a:gs>
                <a:gs pos="100000">
                  <a:schemeClr val="l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 name="Google Shape;2192;p43"/>
            <p:cNvSpPr/>
            <p:nvPr/>
          </p:nvSpPr>
          <p:spPr>
            <a:xfrm>
              <a:off x="557400" y="445025"/>
              <a:ext cx="7809300" cy="681300"/>
            </a:xfrm>
            <a:prstGeom prst="parallelogram">
              <a:avLst>
                <a:gd fmla="val 26351" name="adj"/>
              </a:avLst>
            </a:prstGeom>
            <a:gradFill>
              <a:gsLst>
                <a:gs pos="0">
                  <a:schemeClr val="lt1"/>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93" name="Google Shape;2193;p43"/>
          <p:cNvSpPr txBox="1"/>
          <p:nvPr>
            <p:ph idx="13" type="subTitle"/>
          </p:nvPr>
        </p:nvSpPr>
        <p:spPr>
          <a:xfrm>
            <a:off x="861100" y="3110375"/>
            <a:ext cx="25077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Machine Learning</a:t>
            </a:r>
            <a:endParaRPr/>
          </a:p>
        </p:txBody>
      </p:sp>
      <p:sp>
        <p:nvSpPr>
          <p:cNvPr id="2194" name="Google Shape;2194;p43"/>
          <p:cNvSpPr txBox="1"/>
          <p:nvPr>
            <p:ph idx="15" type="subTitle"/>
          </p:nvPr>
        </p:nvSpPr>
        <p:spPr>
          <a:xfrm>
            <a:off x="6235699" y="3110375"/>
            <a:ext cx="20472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Cloud Hosting</a:t>
            </a:r>
            <a:endParaRPr/>
          </a:p>
        </p:txBody>
      </p:sp>
      <p:sp>
        <p:nvSpPr>
          <p:cNvPr id="2195" name="Google Shape;2195;p43"/>
          <p:cNvSpPr txBox="1"/>
          <p:nvPr>
            <p:ph idx="7" type="subTitle"/>
          </p:nvPr>
        </p:nvSpPr>
        <p:spPr>
          <a:xfrm>
            <a:off x="861101" y="1548200"/>
            <a:ext cx="2051400" cy="484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Backend</a:t>
            </a:r>
            <a:endParaRPr/>
          </a:p>
        </p:txBody>
      </p:sp>
      <p:sp>
        <p:nvSpPr>
          <p:cNvPr id="2196" name="Google Shape;2196;p43"/>
          <p:cNvSpPr txBox="1"/>
          <p:nvPr>
            <p:ph idx="8" type="subTitle"/>
          </p:nvPr>
        </p:nvSpPr>
        <p:spPr>
          <a:xfrm>
            <a:off x="3546300" y="1548200"/>
            <a:ext cx="2051400" cy="484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Frontend</a:t>
            </a:r>
            <a:endParaRPr/>
          </a:p>
        </p:txBody>
      </p:sp>
      <p:sp>
        <p:nvSpPr>
          <p:cNvPr id="2197" name="Google Shape;2197;p43"/>
          <p:cNvSpPr txBox="1"/>
          <p:nvPr>
            <p:ph idx="9" type="subTitle"/>
          </p:nvPr>
        </p:nvSpPr>
        <p:spPr>
          <a:xfrm>
            <a:off x="6235699" y="1548200"/>
            <a:ext cx="2047200" cy="484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Database</a:t>
            </a:r>
            <a:endParaRPr/>
          </a:p>
        </p:txBody>
      </p:sp>
      <p:sp>
        <p:nvSpPr>
          <p:cNvPr id="2198" name="Google Shape;2198;p43"/>
          <p:cNvSpPr txBox="1"/>
          <p:nvPr>
            <p:ph idx="14" type="subTitle"/>
          </p:nvPr>
        </p:nvSpPr>
        <p:spPr>
          <a:xfrm>
            <a:off x="3546300" y="3110375"/>
            <a:ext cx="20514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API </a:t>
            </a:r>
            <a:endParaRPr/>
          </a:p>
        </p:txBody>
      </p:sp>
      <p:sp>
        <p:nvSpPr>
          <p:cNvPr id="2199" name="Google Shape;2199;p4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Technologies</a:t>
            </a:r>
            <a:endParaRPr/>
          </a:p>
        </p:txBody>
      </p:sp>
      <p:sp>
        <p:nvSpPr>
          <p:cNvPr id="2200" name="Google Shape;2200;p43"/>
          <p:cNvSpPr txBox="1"/>
          <p:nvPr>
            <p:ph idx="1" type="subTitle"/>
          </p:nvPr>
        </p:nvSpPr>
        <p:spPr>
          <a:xfrm>
            <a:off x="861101" y="2030560"/>
            <a:ext cx="2051400" cy="48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Flask, Express JS</a:t>
            </a:r>
            <a:endParaRPr/>
          </a:p>
        </p:txBody>
      </p:sp>
      <p:sp>
        <p:nvSpPr>
          <p:cNvPr id="2201" name="Google Shape;2201;p43"/>
          <p:cNvSpPr txBox="1"/>
          <p:nvPr>
            <p:ph idx="4" type="subTitle"/>
          </p:nvPr>
        </p:nvSpPr>
        <p:spPr>
          <a:xfrm>
            <a:off x="861101" y="3685176"/>
            <a:ext cx="2051400" cy="48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PyTorch, Huggingface</a:t>
            </a:r>
            <a:endParaRPr/>
          </a:p>
        </p:txBody>
      </p:sp>
      <p:sp>
        <p:nvSpPr>
          <p:cNvPr id="2202" name="Google Shape;2202;p43"/>
          <p:cNvSpPr txBox="1"/>
          <p:nvPr>
            <p:ph idx="5" type="subTitle"/>
          </p:nvPr>
        </p:nvSpPr>
        <p:spPr>
          <a:xfrm>
            <a:off x="3546300" y="3685176"/>
            <a:ext cx="2051400" cy="48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NewsAPI</a:t>
            </a:r>
            <a:endParaRPr/>
          </a:p>
        </p:txBody>
      </p:sp>
      <p:sp>
        <p:nvSpPr>
          <p:cNvPr id="2203" name="Google Shape;2203;p43"/>
          <p:cNvSpPr txBox="1"/>
          <p:nvPr>
            <p:ph idx="2" type="subTitle"/>
          </p:nvPr>
        </p:nvSpPr>
        <p:spPr>
          <a:xfrm>
            <a:off x="3546300" y="2030560"/>
            <a:ext cx="2051400" cy="48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ReactJS</a:t>
            </a:r>
            <a:endParaRPr/>
          </a:p>
        </p:txBody>
      </p:sp>
      <p:sp>
        <p:nvSpPr>
          <p:cNvPr id="2204" name="Google Shape;2204;p43"/>
          <p:cNvSpPr txBox="1"/>
          <p:nvPr>
            <p:ph idx="3" type="subTitle"/>
          </p:nvPr>
        </p:nvSpPr>
        <p:spPr>
          <a:xfrm>
            <a:off x="6235699" y="2030560"/>
            <a:ext cx="2047200" cy="48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MongoDB</a:t>
            </a:r>
            <a:endParaRPr/>
          </a:p>
        </p:txBody>
      </p:sp>
      <p:sp>
        <p:nvSpPr>
          <p:cNvPr id="2205" name="Google Shape;2205;p43"/>
          <p:cNvSpPr txBox="1"/>
          <p:nvPr>
            <p:ph idx="6" type="subTitle"/>
          </p:nvPr>
        </p:nvSpPr>
        <p:spPr>
          <a:xfrm>
            <a:off x="6235699" y="3685176"/>
            <a:ext cx="2047200" cy="48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GCP</a:t>
            </a:r>
            <a:endParaRPr/>
          </a:p>
        </p:txBody>
      </p:sp>
      <p:pic>
        <p:nvPicPr>
          <p:cNvPr id="2206" name="Google Shape;2206;p43"/>
          <p:cNvPicPr preferRelativeResize="0"/>
          <p:nvPr/>
        </p:nvPicPr>
        <p:blipFill>
          <a:blip r:embed="rId3">
            <a:alphaModFix/>
          </a:blip>
          <a:stretch>
            <a:fillRect/>
          </a:stretch>
        </p:blipFill>
        <p:spPr>
          <a:xfrm>
            <a:off x="7599635" y="719212"/>
            <a:ext cx="1138031" cy="8013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0" name="Shape 2210"/>
        <p:cNvGrpSpPr/>
        <p:nvPr/>
      </p:nvGrpSpPr>
      <p:grpSpPr>
        <a:xfrm>
          <a:off x="0" y="0"/>
          <a:ext cx="0" cy="0"/>
          <a:chOff x="0" y="0"/>
          <a:chExt cx="0" cy="0"/>
        </a:xfrm>
      </p:grpSpPr>
      <p:grpSp>
        <p:nvGrpSpPr>
          <p:cNvPr id="2211" name="Google Shape;2211;p44"/>
          <p:cNvGrpSpPr/>
          <p:nvPr/>
        </p:nvGrpSpPr>
        <p:grpSpPr>
          <a:xfrm>
            <a:off x="-132725" y="445025"/>
            <a:ext cx="8499425" cy="681300"/>
            <a:chOff x="-132725" y="445025"/>
            <a:chExt cx="8499425" cy="681300"/>
          </a:xfrm>
        </p:grpSpPr>
        <p:sp>
          <p:nvSpPr>
            <p:cNvPr id="2212" name="Google Shape;2212;p44"/>
            <p:cNvSpPr/>
            <p:nvPr/>
          </p:nvSpPr>
          <p:spPr>
            <a:xfrm>
              <a:off x="-132725" y="445025"/>
              <a:ext cx="2097300" cy="681300"/>
            </a:xfrm>
            <a:prstGeom prst="rect">
              <a:avLst/>
            </a:prstGeom>
            <a:gradFill>
              <a:gsLst>
                <a:gs pos="0">
                  <a:srgbClr val="FFFFFF">
                    <a:alpha val="0"/>
                  </a:srgbClr>
                </a:gs>
                <a:gs pos="100000">
                  <a:schemeClr val="l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 name="Google Shape;2213;p44"/>
            <p:cNvSpPr/>
            <p:nvPr/>
          </p:nvSpPr>
          <p:spPr>
            <a:xfrm>
              <a:off x="557400" y="445025"/>
              <a:ext cx="7809300" cy="681300"/>
            </a:xfrm>
            <a:prstGeom prst="parallelogram">
              <a:avLst>
                <a:gd fmla="val 26351" name="adj"/>
              </a:avLst>
            </a:prstGeom>
            <a:gradFill>
              <a:gsLst>
                <a:gs pos="0">
                  <a:schemeClr val="lt1"/>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14" name="Google Shape;2214;p44"/>
          <p:cNvSpPr txBox="1"/>
          <p:nvPr>
            <p:ph idx="1" type="subTitle"/>
          </p:nvPr>
        </p:nvSpPr>
        <p:spPr>
          <a:xfrm>
            <a:off x="720011" y="1534975"/>
            <a:ext cx="2867100" cy="525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What is it?</a:t>
            </a:r>
            <a:endParaRPr/>
          </a:p>
        </p:txBody>
      </p:sp>
      <p:sp>
        <p:nvSpPr>
          <p:cNvPr id="2215" name="Google Shape;2215;p44"/>
          <p:cNvSpPr txBox="1"/>
          <p:nvPr>
            <p:ph idx="7" type="subTitle"/>
          </p:nvPr>
        </p:nvSpPr>
        <p:spPr>
          <a:xfrm>
            <a:off x="4452536" y="1534975"/>
            <a:ext cx="2867100" cy="525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How is it used?</a:t>
            </a:r>
            <a:endParaRPr/>
          </a:p>
        </p:txBody>
      </p:sp>
      <p:sp>
        <p:nvSpPr>
          <p:cNvPr id="2216" name="Google Shape;2216;p4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Backend</a:t>
            </a:r>
            <a:endParaRPr/>
          </a:p>
        </p:txBody>
      </p:sp>
      <p:sp>
        <p:nvSpPr>
          <p:cNvPr id="2217" name="Google Shape;2217;p44"/>
          <p:cNvSpPr txBox="1"/>
          <p:nvPr>
            <p:ph idx="2" type="subTitle"/>
          </p:nvPr>
        </p:nvSpPr>
        <p:spPr>
          <a:xfrm>
            <a:off x="720011" y="1984675"/>
            <a:ext cx="2867100" cy="71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Flask is a lightweight Python web framework, and Express JS is a fast and minimalist web framework for Node.js.</a:t>
            </a:r>
            <a:endParaRPr/>
          </a:p>
        </p:txBody>
      </p:sp>
      <p:sp>
        <p:nvSpPr>
          <p:cNvPr id="2218" name="Google Shape;2218;p44"/>
          <p:cNvSpPr txBox="1"/>
          <p:nvPr>
            <p:ph idx="3" type="subTitle"/>
          </p:nvPr>
        </p:nvSpPr>
        <p:spPr>
          <a:xfrm>
            <a:off x="4452539" y="1984675"/>
            <a:ext cx="2867100" cy="71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Flask or Express JS will be used to handle backend logic, manage API requests, and serve data between the frontend and the database, enabling communication between the sentiment analysis AI and the stock market news aggregator.</a:t>
            </a:r>
            <a:endParaRPr/>
          </a:p>
        </p:txBody>
      </p:sp>
      <p:pic>
        <p:nvPicPr>
          <p:cNvPr id="2219" name="Google Shape;2219;p44"/>
          <p:cNvPicPr preferRelativeResize="0"/>
          <p:nvPr/>
        </p:nvPicPr>
        <p:blipFill>
          <a:blip r:embed="rId3">
            <a:alphaModFix/>
          </a:blip>
          <a:stretch>
            <a:fillRect/>
          </a:stretch>
        </p:blipFill>
        <p:spPr>
          <a:xfrm>
            <a:off x="7772185" y="48050"/>
            <a:ext cx="1138031" cy="801300"/>
          </a:xfrm>
          <a:prstGeom prst="rect">
            <a:avLst/>
          </a:prstGeom>
          <a:noFill/>
          <a:ln>
            <a:noFill/>
          </a:ln>
        </p:spPr>
      </p:pic>
      <p:pic>
        <p:nvPicPr>
          <p:cNvPr id="2220" name="Google Shape;2220;p44"/>
          <p:cNvPicPr preferRelativeResize="0"/>
          <p:nvPr/>
        </p:nvPicPr>
        <p:blipFill>
          <a:blip r:embed="rId4">
            <a:alphaModFix/>
          </a:blip>
          <a:stretch>
            <a:fillRect/>
          </a:stretch>
        </p:blipFill>
        <p:spPr>
          <a:xfrm>
            <a:off x="1912025" y="3217875"/>
            <a:ext cx="1518725" cy="1518725"/>
          </a:xfrm>
          <a:prstGeom prst="rect">
            <a:avLst/>
          </a:prstGeom>
          <a:noFill/>
          <a:ln>
            <a:noFill/>
          </a:ln>
        </p:spPr>
      </p:pic>
      <p:pic>
        <p:nvPicPr>
          <p:cNvPr id="2221" name="Google Shape;2221;p44"/>
          <p:cNvPicPr preferRelativeResize="0"/>
          <p:nvPr/>
        </p:nvPicPr>
        <p:blipFill>
          <a:blip r:embed="rId5">
            <a:alphaModFix/>
          </a:blip>
          <a:stretch>
            <a:fillRect/>
          </a:stretch>
        </p:blipFill>
        <p:spPr>
          <a:xfrm>
            <a:off x="3737825" y="3665025"/>
            <a:ext cx="1138051" cy="113805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5" name="Shape 2225"/>
        <p:cNvGrpSpPr/>
        <p:nvPr/>
      </p:nvGrpSpPr>
      <p:grpSpPr>
        <a:xfrm>
          <a:off x="0" y="0"/>
          <a:ext cx="0" cy="0"/>
          <a:chOff x="0" y="0"/>
          <a:chExt cx="0" cy="0"/>
        </a:xfrm>
      </p:grpSpPr>
      <p:grpSp>
        <p:nvGrpSpPr>
          <p:cNvPr id="2226" name="Google Shape;2226;p45"/>
          <p:cNvGrpSpPr/>
          <p:nvPr/>
        </p:nvGrpSpPr>
        <p:grpSpPr>
          <a:xfrm>
            <a:off x="-132725" y="445025"/>
            <a:ext cx="8499425" cy="681300"/>
            <a:chOff x="-132725" y="445025"/>
            <a:chExt cx="8499425" cy="681300"/>
          </a:xfrm>
        </p:grpSpPr>
        <p:sp>
          <p:nvSpPr>
            <p:cNvPr id="2227" name="Google Shape;2227;p45"/>
            <p:cNvSpPr/>
            <p:nvPr/>
          </p:nvSpPr>
          <p:spPr>
            <a:xfrm>
              <a:off x="-132725" y="445025"/>
              <a:ext cx="2097300" cy="681300"/>
            </a:xfrm>
            <a:prstGeom prst="rect">
              <a:avLst/>
            </a:prstGeom>
            <a:gradFill>
              <a:gsLst>
                <a:gs pos="0">
                  <a:srgbClr val="FFFFFF">
                    <a:alpha val="0"/>
                  </a:srgbClr>
                </a:gs>
                <a:gs pos="100000">
                  <a:schemeClr val="l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8" name="Google Shape;2228;p45"/>
            <p:cNvSpPr/>
            <p:nvPr/>
          </p:nvSpPr>
          <p:spPr>
            <a:xfrm>
              <a:off x="557400" y="445025"/>
              <a:ext cx="7809300" cy="681300"/>
            </a:xfrm>
            <a:prstGeom prst="parallelogram">
              <a:avLst>
                <a:gd fmla="val 26351" name="adj"/>
              </a:avLst>
            </a:prstGeom>
            <a:gradFill>
              <a:gsLst>
                <a:gs pos="0">
                  <a:schemeClr val="lt1"/>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29" name="Google Shape;2229;p45"/>
          <p:cNvSpPr txBox="1"/>
          <p:nvPr>
            <p:ph idx="1" type="subTitle"/>
          </p:nvPr>
        </p:nvSpPr>
        <p:spPr>
          <a:xfrm>
            <a:off x="720011" y="1534975"/>
            <a:ext cx="2867100" cy="525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What is it?</a:t>
            </a:r>
            <a:endParaRPr/>
          </a:p>
        </p:txBody>
      </p:sp>
      <p:sp>
        <p:nvSpPr>
          <p:cNvPr id="2230" name="Google Shape;2230;p45"/>
          <p:cNvSpPr txBox="1"/>
          <p:nvPr>
            <p:ph idx="7" type="subTitle"/>
          </p:nvPr>
        </p:nvSpPr>
        <p:spPr>
          <a:xfrm>
            <a:off x="4452536" y="1534975"/>
            <a:ext cx="2867100" cy="525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How is it used?</a:t>
            </a:r>
            <a:endParaRPr/>
          </a:p>
        </p:txBody>
      </p:sp>
      <p:sp>
        <p:nvSpPr>
          <p:cNvPr id="2231" name="Google Shape;2231;p4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Frontend</a:t>
            </a:r>
            <a:endParaRPr/>
          </a:p>
        </p:txBody>
      </p:sp>
      <p:sp>
        <p:nvSpPr>
          <p:cNvPr id="2232" name="Google Shape;2232;p45"/>
          <p:cNvSpPr txBox="1"/>
          <p:nvPr>
            <p:ph idx="2" type="subTitle"/>
          </p:nvPr>
        </p:nvSpPr>
        <p:spPr>
          <a:xfrm>
            <a:off x="720011" y="1984675"/>
            <a:ext cx="2867100" cy="71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ReactJS is a popular JavaScript library for building interactive user interfaces.</a:t>
            </a:r>
            <a:endParaRPr/>
          </a:p>
        </p:txBody>
      </p:sp>
      <p:sp>
        <p:nvSpPr>
          <p:cNvPr id="2233" name="Google Shape;2233;p45"/>
          <p:cNvSpPr txBox="1"/>
          <p:nvPr>
            <p:ph idx="3" type="subTitle"/>
          </p:nvPr>
        </p:nvSpPr>
        <p:spPr>
          <a:xfrm>
            <a:off x="4452539" y="1984675"/>
            <a:ext cx="2867100" cy="71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ReactJS will be used to build the web application's dynamic and responsive frontend, allowing users to interact with the platform, view stock market news, and access AI-driven sentiment insights.</a:t>
            </a:r>
            <a:endParaRPr/>
          </a:p>
        </p:txBody>
      </p:sp>
      <p:pic>
        <p:nvPicPr>
          <p:cNvPr id="2234" name="Google Shape;2234;p45"/>
          <p:cNvPicPr preferRelativeResize="0"/>
          <p:nvPr/>
        </p:nvPicPr>
        <p:blipFill>
          <a:blip r:embed="rId3">
            <a:alphaModFix/>
          </a:blip>
          <a:stretch>
            <a:fillRect/>
          </a:stretch>
        </p:blipFill>
        <p:spPr>
          <a:xfrm>
            <a:off x="7772185" y="48050"/>
            <a:ext cx="1138031" cy="801300"/>
          </a:xfrm>
          <a:prstGeom prst="rect">
            <a:avLst/>
          </a:prstGeom>
          <a:noFill/>
          <a:ln>
            <a:noFill/>
          </a:ln>
        </p:spPr>
      </p:pic>
      <p:pic>
        <p:nvPicPr>
          <p:cNvPr id="2235" name="Google Shape;2235;p45"/>
          <p:cNvPicPr preferRelativeResize="0"/>
          <p:nvPr/>
        </p:nvPicPr>
        <p:blipFill>
          <a:blip r:embed="rId4">
            <a:alphaModFix/>
          </a:blip>
          <a:stretch>
            <a:fillRect/>
          </a:stretch>
        </p:blipFill>
        <p:spPr>
          <a:xfrm>
            <a:off x="1584525" y="2869800"/>
            <a:ext cx="1138051" cy="113805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9" name="Shape 2239"/>
        <p:cNvGrpSpPr/>
        <p:nvPr/>
      </p:nvGrpSpPr>
      <p:grpSpPr>
        <a:xfrm>
          <a:off x="0" y="0"/>
          <a:ext cx="0" cy="0"/>
          <a:chOff x="0" y="0"/>
          <a:chExt cx="0" cy="0"/>
        </a:xfrm>
      </p:grpSpPr>
      <p:grpSp>
        <p:nvGrpSpPr>
          <p:cNvPr id="2240" name="Google Shape;2240;p46"/>
          <p:cNvGrpSpPr/>
          <p:nvPr/>
        </p:nvGrpSpPr>
        <p:grpSpPr>
          <a:xfrm>
            <a:off x="-132725" y="445025"/>
            <a:ext cx="8499425" cy="681300"/>
            <a:chOff x="-132725" y="445025"/>
            <a:chExt cx="8499425" cy="681300"/>
          </a:xfrm>
        </p:grpSpPr>
        <p:sp>
          <p:nvSpPr>
            <p:cNvPr id="2241" name="Google Shape;2241;p46"/>
            <p:cNvSpPr/>
            <p:nvPr/>
          </p:nvSpPr>
          <p:spPr>
            <a:xfrm>
              <a:off x="-132725" y="445025"/>
              <a:ext cx="2097300" cy="681300"/>
            </a:xfrm>
            <a:prstGeom prst="rect">
              <a:avLst/>
            </a:prstGeom>
            <a:gradFill>
              <a:gsLst>
                <a:gs pos="0">
                  <a:srgbClr val="FFFFFF">
                    <a:alpha val="0"/>
                  </a:srgbClr>
                </a:gs>
                <a:gs pos="100000">
                  <a:schemeClr val="l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46"/>
            <p:cNvSpPr/>
            <p:nvPr/>
          </p:nvSpPr>
          <p:spPr>
            <a:xfrm>
              <a:off x="557400" y="445025"/>
              <a:ext cx="7809300" cy="681300"/>
            </a:xfrm>
            <a:prstGeom prst="parallelogram">
              <a:avLst>
                <a:gd fmla="val 26351" name="adj"/>
              </a:avLst>
            </a:prstGeom>
            <a:gradFill>
              <a:gsLst>
                <a:gs pos="0">
                  <a:schemeClr val="lt1"/>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43" name="Google Shape;2243;p46"/>
          <p:cNvSpPr txBox="1"/>
          <p:nvPr>
            <p:ph idx="1" type="subTitle"/>
          </p:nvPr>
        </p:nvSpPr>
        <p:spPr>
          <a:xfrm>
            <a:off x="720011" y="1534975"/>
            <a:ext cx="2867100" cy="525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What is it?</a:t>
            </a:r>
            <a:endParaRPr/>
          </a:p>
        </p:txBody>
      </p:sp>
      <p:sp>
        <p:nvSpPr>
          <p:cNvPr id="2244" name="Google Shape;2244;p46"/>
          <p:cNvSpPr txBox="1"/>
          <p:nvPr>
            <p:ph idx="7" type="subTitle"/>
          </p:nvPr>
        </p:nvSpPr>
        <p:spPr>
          <a:xfrm>
            <a:off x="4452536" y="1534975"/>
            <a:ext cx="2867100" cy="525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How is it used?</a:t>
            </a:r>
            <a:endParaRPr/>
          </a:p>
        </p:txBody>
      </p:sp>
      <p:sp>
        <p:nvSpPr>
          <p:cNvPr id="2245" name="Google Shape;2245;p4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DATABASE</a:t>
            </a:r>
            <a:endParaRPr/>
          </a:p>
        </p:txBody>
      </p:sp>
      <p:sp>
        <p:nvSpPr>
          <p:cNvPr id="2246" name="Google Shape;2246;p46"/>
          <p:cNvSpPr txBox="1"/>
          <p:nvPr>
            <p:ph idx="2" type="subTitle"/>
          </p:nvPr>
        </p:nvSpPr>
        <p:spPr>
          <a:xfrm>
            <a:off x="720011" y="1984675"/>
            <a:ext cx="2867100" cy="71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MongoDB is a NoSQL database designed for flexibility and scalability, storing data in JSON-like documents.</a:t>
            </a:r>
            <a:endParaRPr/>
          </a:p>
        </p:txBody>
      </p:sp>
      <p:sp>
        <p:nvSpPr>
          <p:cNvPr id="2247" name="Google Shape;2247;p46"/>
          <p:cNvSpPr txBox="1"/>
          <p:nvPr>
            <p:ph idx="3" type="subTitle"/>
          </p:nvPr>
        </p:nvSpPr>
        <p:spPr>
          <a:xfrm>
            <a:off x="4452539" y="1984675"/>
            <a:ext cx="2867100" cy="71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MongoDB will store news articles, user preferences, and AI-generated sentiment analysis, enabling fast retrieval and updates as new data comes in from the API.</a:t>
            </a:r>
            <a:endParaRPr/>
          </a:p>
        </p:txBody>
      </p:sp>
      <p:pic>
        <p:nvPicPr>
          <p:cNvPr id="2248" name="Google Shape;2248;p46"/>
          <p:cNvPicPr preferRelativeResize="0"/>
          <p:nvPr/>
        </p:nvPicPr>
        <p:blipFill>
          <a:blip r:embed="rId3">
            <a:alphaModFix/>
          </a:blip>
          <a:stretch>
            <a:fillRect/>
          </a:stretch>
        </p:blipFill>
        <p:spPr>
          <a:xfrm>
            <a:off x="7772185" y="48050"/>
            <a:ext cx="1138031" cy="801300"/>
          </a:xfrm>
          <a:prstGeom prst="rect">
            <a:avLst/>
          </a:prstGeom>
          <a:noFill/>
          <a:ln>
            <a:noFill/>
          </a:ln>
        </p:spPr>
      </p:pic>
      <p:pic>
        <p:nvPicPr>
          <p:cNvPr id="2249" name="Google Shape;2249;p46"/>
          <p:cNvPicPr preferRelativeResize="0"/>
          <p:nvPr/>
        </p:nvPicPr>
        <p:blipFill>
          <a:blip r:embed="rId4">
            <a:alphaModFix/>
          </a:blip>
          <a:stretch>
            <a:fillRect/>
          </a:stretch>
        </p:blipFill>
        <p:spPr>
          <a:xfrm>
            <a:off x="1438275" y="3101850"/>
            <a:ext cx="1277000" cy="12770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3" name="Shape 2253"/>
        <p:cNvGrpSpPr/>
        <p:nvPr/>
      </p:nvGrpSpPr>
      <p:grpSpPr>
        <a:xfrm>
          <a:off x="0" y="0"/>
          <a:ext cx="0" cy="0"/>
          <a:chOff x="0" y="0"/>
          <a:chExt cx="0" cy="0"/>
        </a:xfrm>
      </p:grpSpPr>
      <p:grpSp>
        <p:nvGrpSpPr>
          <p:cNvPr id="2254" name="Google Shape;2254;p47"/>
          <p:cNvGrpSpPr/>
          <p:nvPr/>
        </p:nvGrpSpPr>
        <p:grpSpPr>
          <a:xfrm>
            <a:off x="-132725" y="445025"/>
            <a:ext cx="8499425" cy="681300"/>
            <a:chOff x="-132725" y="445025"/>
            <a:chExt cx="8499425" cy="681300"/>
          </a:xfrm>
        </p:grpSpPr>
        <p:sp>
          <p:nvSpPr>
            <p:cNvPr id="2255" name="Google Shape;2255;p47"/>
            <p:cNvSpPr/>
            <p:nvPr/>
          </p:nvSpPr>
          <p:spPr>
            <a:xfrm>
              <a:off x="-132725" y="445025"/>
              <a:ext cx="2097300" cy="681300"/>
            </a:xfrm>
            <a:prstGeom prst="rect">
              <a:avLst/>
            </a:prstGeom>
            <a:gradFill>
              <a:gsLst>
                <a:gs pos="0">
                  <a:srgbClr val="FFFFFF">
                    <a:alpha val="0"/>
                  </a:srgbClr>
                </a:gs>
                <a:gs pos="100000">
                  <a:schemeClr val="l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 name="Google Shape;2256;p47"/>
            <p:cNvSpPr/>
            <p:nvPr/>
          </p:nvSpPr>
          <p:spPr>
            <a:xfrm>
              <a:off x="557400" y="445025"/>
              <a:ext cx="7809300" cy="681300"/>
            </a:xfrm>
            <a:prstGeom prst="parallelogram">
              <a:avLst>
                <a:gd fmla="val 26351" name="adj"/>
              </a:avLst>
            </a:prstGeom>
            <a:gradFill>
              <a:gsLst>
                <a:gs pos="0">
                  <a:schemeClr val="lt1"/>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57" name="Google Shape;2257;p47"/>
          <p:cNvSpPr txBox="1"/>
          <p:nvPr>
            <p:ph idx="1" type="subTitle"/>
          </p:nvPr>
        </p:nvSpPr>
        <p:spPr>
          <a:xfrm>
            <a:off x="720011" y="1534975"/>
            <a:ext cx="2867100" cy="525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What is it?</a:t>
            </a:r>
            <a:endParaRPr/>
          </a:p>
        </p:txBody>
      </p:sp>
      <p:sp>
        <p:nvSpPr>
          <p:cNvPr id="2258" name="Google Shape;2258;p47"/>
          <p:cNvSpPr txBox="1"/>
          <p:nvPr>
            <p:ph idx="7" type="subTitle"/>
          </p:nvPr>
        </p:nvSpPr>
        <p:spPr>
          <a:xfrm>
            <a:off x="4452536" y="1534975"/>
            <a:ext cx="2867100" cy="525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How is it used?</a:t>
            </a:r>
            <a:endParaRPr/>
          </a:p>
        </p:txBody>
      </p:sp>
      <p:sp>
        <p:nvSpPr>
          <p:cNvPr id="2259" name="Google Shape;2259;p4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Machine learning</a:t>
            </a:r>
            <a:endParaRPr/>
          </a:p>
        </p:txBody>
      </p:sp>
      <p:sp>
        <p:nvSpPr>
          <p:cNvPr id="2260" name="Google Shape;2260;p47"/>
          <p:cNvSpPr txBox="1"/>
          <p:nvPr>
            <p:ph idx="2" type="subTitle"/>
          </p:nvPr>
        </p:nvSpPr>
        <p:spPr>
          <a:xfrm>
            <a:off x="720011" y="1984675"/>
            <a:ext cx="2867100" cy="71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PyTorch is a machine learning framework, and Huggingface is a platform that provides pre-trained models and tools for NLP tasks.</a:t>
            </a:r>
            <a:endParaRPr/>
          </a:p>
        </p:txBody>
      </p:sp>
      <p:sp>
        <p:nvSpPr>
          <p:cNvPr id="2261" name="Google Shape;2261;p47"/>
          <p:cNvSpPr txBox="1"/>
          <p:nvPr>
            <p:ph idx="3" type="subTitle"/>
          </p:nvPr>
        </p:nvSpPr>
        <p:spPr>
          <a:xfrm>
            <a:off x="4452539" y="1984675"/>
            <a:ext cx="2867100" cy="71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PyTorch and Huggingface will be used to develop and deploy sentiment analysis models that process stock market news and classify the sentiment of each article (positive, neutral, or negative).</a:t>
            </a:r>
            <a:endParaRPr/>
          </a:p>
        </p:txBody>
      </p:sp>
      <p:pic>
        <p:nvPicPr>
          <p:cNvPr id="2262" name="Google Shape;2262;p47"/>
          <p:cNvPicPr preferRelativeResize="0"/>
          <p:nvPr/>
        </p:nvPicPr>
        <p:blipFill>
          <a:blip r:embed="rId3">
            <a:alphaModFix/>
          </a:blip>
          <a:stretch>
            <a:fillRect/>
          </a:stretch>
        </p:blipFill>
        <p:spPr>
          <a:xfrm>
            <a:off x="7772185" y="48050"/>
            <a:ext cx="1138031" cy="801300"/>
          </a:xfrm>
          <a:prstGeom prst="rect">
            <a:avLst/>
          </a:prstGeom>
          <a:noFill/>
          <a:ln>
            <a:noFill/>
          </a:ln>
        </p:spPr>
      </p:pic>
      <p:pic>
        <p:nvPicPr>
          <p:cNvPr id="2263" name="Google Shape;2263;p47"/>
          <p:cNvPicPr preferRelativeResize="0"/>
          <p:nvPr/>
        </p:nvPicPr>
        <p:blipFill>
          <a:blip r:embed="rId4">
            <a:alphaModFix/>
          </a:blip>
          <a:stretch>
            <a:fillRect/>
          </a:stretch>
        </p:blipFill>
        <p:spPr>
          <a:xfrm>
            <a:off x="1080550" y="3159850"/>
            <a:ext cx="1286675" cy="12866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7" name="Shape 2267"/>
        <p:cNvGrpSpPr/>
        <p:nvPr/>
      </p:nvGrpSpPr>
      <p:grpSpPr>
        <a:xfrm>
          <a:off x="0" y="0"/>
          <a:ext cx="0" cy="0"/>
          <a:chOff x="0" y="0"/>
          <a:chExt cx="0" cy="0"/>
        </a:xfrm>
      </p:grpSpPr>
      <p:grpSp>
        <p:nvGrpSpPr>
          <p:cNvPr id="2268" name="Google Shape;2268;p48"/>
          <p:cNvGrpSpPr/>
          <p:nvPr/>
        </p:nvGrpSpPr>
        <p:grpSpPr>
          <a:xfrm>
            <a:off x="-132725" y="445025"/>
            <a:ext cx="8499425" cy="681300"/>
            <a:chOff x="-132725" y="445025"/>
            <a:chExt cx="8499425" cy="681300"/>
          </a:xfrm>
        </p:grpSpPr>
        <p:sp>
          <p:nvSpPr>
            <p:cNvPr id="2269" name="Google Shape;2269;p48"/>
            <p:cNvSpPr/>
            <p:nvPr/>
          </p:nvSpPr>
          <p:spPr>
            <a:xfrm>
              <a:off x="-132725" y="445025"/>
              <a:ext cx="2097300" cy="681300"/>
            </a:xfrm>
            <a:prstGeom prst="rect">
              <a:avLst/>
            </a:prstGeom>
            <a:gradFill>
              <a:gsLst>
                <a:gs pos="0">
                  <a:srgbClr val="FFFFFF">
                    <a:alpha val="0"/>
                  </a:srgbClr>
                </a:gs>
                <a:gs pos="100000">
                  <a:schemeClr val="l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0" name="Google Shape;2270;p48"/>
            <p:cNvSpPr/>
            <p:nvPr/>
          </p:nvSpPr>
          <p:spPr>
            <a:xfrm>
              <a:off x="557400" y="445025"/>
              <a:ext cx="7809300" cy="681300"/>
            </a:xfrm>
            <a:prstGeom prst="parallelogram">
              <a:avLst>
                <a:gd fmla="val 26351" name="adj"/>
              </a:avLst>
            </a:prstGeom>
            <a:gradFill>
              <a:gsLst>
                <a:gs pos="0">
                  <a:schemeClr val="lt1"/>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71" name="Google Shape;2271;p48"/>
          <p:cNvSpPr txBox="1"/>
          <p:nvPr>
            <p:ph idx="1" type="subTitle"/>
          </p:nvPr>
        </p:nvSpPr>
        <p:spPr>
          <a:xfrm>
            <a:off x="720011" y="1534975"/>
            <a:ext cx="2867100" cy="525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What is it?</a:t>
            </a:r>
            <a:endParaRPr/>
          </a:p>
        </p:txBody>
      </p:sp>
      <p:sp>
        <p:nvSpPr>
          <p:cNvPr id="2272" name="Google Shape;2272;p48"/>
          <p:cNvSpPr txBox="1"/>
          <p:nvPr>
            <p:ph idx="7" type="subTitle"/>
          </p:nvPr>
        </p:nvSpPr>
        <p:spPr>
          <a:xfrm>
            <a:off x="4452536" y="1534975"/>
            <a:ext cx="2867100" cy="525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How is it used?</a:t>
            </a:r>
            <a:endParaRPr/>
          </a:p>
        </p:txBody>
      </p:sp>
      <p:sp>
        <p:nvSpPr>
          <p:cNvPr id="2273" name="Google Shape;2273;p4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API</a:t>
            </a:r>
            <a:endParaRPr/>
          </a:p>
        </p:txBody>
      </p:sp>
      <p:sp>
        <p:nvSpPr>
          <p:cNvPr id="2274" name="Google Shape;2274;p48"/>
          <p:cNvSpPr txBox="1"/>
          <p:nvPr>
            <p:ph idx="2" type="subTitle"/>
          </p:nvPr>
        </p:nvSpPr>
        <p:spPr>
          <a:xfrm>
            <a:off x="720011" y="1984675"/>
            <a:ext cx="2867100" cy="71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NewsAPI is a service that provides access to news articles from various sources around the world.</a:t>
            </a:r>
            <a:endParaRPr/>
          </a:p>
        </p:txBody>
      </p:sp>
      <p:sp>
        <p:nvSpPr>
          <p:cNvPr id="2275" name="Google Shape;2275;p48"/>
          <p:cNvSpPr txBox="1"/>
          <p:nvPr>
            <p:ph idx="3" type="subTitle"/>
          </p:nvPr>
        </p:nvSpPr>
        <p:spPr>
          <a:xfrm>
            <a:off x="4452539" y="1984675"/>
            <a:ext cx="2867100" cy="71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NewsAPI will be integrated into the backend to pull relevant stock market news articles, which will be processed by the sentiment analysis model before being displayed to users.</a:t>
            </a:r>
            <a:endParaRPr/>
          </a:p>
        </p:txBody>
      </p:sp>
      <p:pic>
        <p:nvPicPr>
          <p:cNvPr id="2276" name="Google Shape;2276;p48"/>
          <p:cNvPicPr preferRelativeResize="0"/>
          <p:nvPr/>
        </p:nvPicPr>
        <p:blipFill>
          <a:blip r:embed="rId3">
            <a:alphaModFix/>
          </a:blip>
          <a:stretch>
            <a:fillRect/>
          </a:stretch>
        </p:blipFill>
        <p:spPr>
          <a:xfrm>
            <a:off x="7772185" y="48050"/>
            <a:ext cx="1138031" cy="8013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0" name="Shape 2280"/>
        <p:cNvGrpSpPr/>
        <p:nvPr/>
      </p:nvGrpSpPr>
      <p:grpSpPr>
        <a:xfrm>
          <a:off x="0" y="0"/>
          <a:ext cx="0" cy="0"/>
          <a:chOff x="0" y="0"/>
          <a:chExt cx="0" cy="0"/>
        </a:xfrm>
      </p:grpSpPr>
      <p:grpSp>
        <p:nvGrpSpPr>
          <p:cNvPr id="2281" name="Google Shape;2281;p49"/>
          <p:cNvGrpSpPr/>
          <p:nvPr/>
        </p:nvGrpSpPr>
        <p:grpSpPr>
          <a:xfrm>
            <a:off x="-132725" y="445025"/>
            <a:ext cx="8499425" cy="681300"/>
            <a:chOff x="-132725" y="445025"/>
            <a:chExt cx="8499425" cy="681300"/>
          </a:xfrm>
        </p:grpSpPr>
        <p:sp>
          <p:nvSpPr>
            <p:cNvPr id="2282" name="Google Shape;2282;p49"/>
            <p:cNvSpPr/>
            <p:nvPr/>
          </p:nvSpPr>
          <p:spPr>
            <a:xfrm>
              <a:off x="-132725" y="445025"/>
              <a:ext cx="2097300" cy="681300"/>
            </a:xfrm>
            <a:prstGeom prst="rect">
              <a:avLst/>
            </a:prstGeom>
            <a:gradFill>
              <a:gsLst>
                <a:gs pos="0">
                  <a:srgbClr val="FFFFFF">
                    <a:alpha val="0"/>
                  </a:srgbClr>
                </a:gs>
                <a:gs pos="100000">
                  <a:schemeClr val="l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 name="Google Shape;2283;p49"/>
            <p:cNvSpPr/>
            <p:nvPr/>
          </p:nvSpPr>
          <p:spPr>
            <a:xfrm>
              <a:off x="557400" y="445025"/>
              <a:ext cx="7809300" cy="681300"/>
            </a:xfrm>
            <a:prstGeom prst="parallelogram">
              <a:avLst>
                <a:gd fmla="val 26351" name="adj"/>
              </a:avLst>
            </a:prstGeom>
            <a:gradFill>
              <a:gsLst>
                <a:gs pos="0">
                  <a:schemeClr val="lt1"/>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84" name="Google Shape;2284;p49"/>
          <p:cNvSpPr txBox="1"/>
          <p:nvPr>
            <p:ph idx="1" type="subTitle"/>
          </p:nvPr>
        </p:nvSpPr>
        <p:spPr>
          <a:xfrm>
            <a:off x="720011" y="1534975"/>
            <a:ext cx="2867100" cy="525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What is it?</a:t>
            </a:r>
            <a:endParaRPr/>
          </a:p>
        </p:txBody>
      </p:sp>
      <p:sp>
        <p:nvSpPr>
          <p:cNvPr id="2285" name="Google Shape;2285;p49"/>
          <p:cNvSpPr txBox="1"/>
          <p:nvPr>
            <p:ph idx="7" type="subTitle"/>
          </p:nvPr>
        </p:nvSpPr>
        <p:spPr>
          <a:xfrm>
            <a:off x="4452536" y="1534975"/>
            <a:ext cx="2867100" cy="525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How is it used?</a:t>
            </a:r>
            <a:endParaRPr/>
          </a:p>
        </p:txBody>
      </p:sp>
      <p:sp>
        <p:nvSpPr>
          <p:cNvPr id="2286" name="Google Shape;2286;p4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Cloud Hosting</a:t>
            </a:r>
            <a:endParaRPr/>
          </a:p>
        </p:txBody>
      </p:sp>
      <p:sp>
        <p:nvSpPr>
          <p:cNvPr id="2287" name="Google Shape;2287;p49"/>
          <p:cNvSpPr txBox="1"/>
          <p:nvPr>
            <p:ph idx="2" type="subTitle"/>
          </p:nvPr>
        </p:nvSpPr>
        <p:spPr>
          <a:xfrm>
            <a:off x="720011" y="1984675"/>
            <a:ext cx="2867100" cy="71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Google Cloud Platform is a suite of cloud computing services that provides infrastructure for hosting applications.</a:t>
            </a:r>
            <a:endParaRPr/>
          </a:p>
        </p:txBody>
      </p:sp>
      <p:sp>
        <p:nvSpPr>
          <p:cNvPr id="2288" name="Google Shape;2288;p49"/>
          <p:cNvSpPr txBox="1"/>
          <p:nvPr>
            <p:ph idx="3" type="subTitle"/>
          </p:nvPr>
        </p:nvSpPr>
        <p:spPr>
          <a:xfrm>
            <a:off x="4452539" y="1984675"/>
            <a:ext cx="2867100" cy="71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GCP will host the web application, manage the backend servers, store data, and provide the resources necessary for running the machine learning models and API integrations efficiently.</a:t>
            </a:r>
            <a:endParaRPr/>
          </a:p>
        </p:txBody>
      </p:sp>
      <p:pic>
        <p:nvPicPr>
          <p:cNvPr id="2289" name="Google Shape;2289;p49"/>
          <p:cNvPicPr preferRelativeResize="0"/>
          <p:nvPr/>
        </p:nvPicPr>
        <p:blipFill>
          <a:blip r:embed="rId3">
            <a:alphaModFix/>
          </a:blip>
          <a:stretch>
            <a:fillRect/>
          </a:stretch>
        </p:blipFill>
        <p:spPr>
          <a:xfrm>
            <a:off x="7772185" y="48050"/>
            <a:ext cx="1138031" cy="801300"/>
          </a:xfrm>
          <a:prstGeom prst="rect">
            <a:avLst/>
          </a:prstGeom>
          <a:noFill/>
          <a:ln>
            <a:noFill/>
          </a:ln>
        </p:spPr>
      </p:pic>
      <p:pic>
        <p:nvPicPr>
          <p:cNvPr id="2290" name="Google Shape;2290;p49"/>
          <p:cNvPicPr preferRelativeResize="0"/>
          <p:nvPr/>
        </p:nvPicPr>
        <p:blipFill>
          <a:blip r:embed="rId4">
            <a:alphaModFix/>
          </a:blip>
          <a:stretch>
            <a:fillRect/>
          </a:stretch>
        </p:blipFill>
        <p:spPr>
          <a:xfrm>
            <a:off x="1525275" y="3285525"/>
            <a:ext cx="1499375" cy="14993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8" name="Shape 1998"/>
        <p:cNvGrpSpPr/>
        <p:nvPr/>
      </p:nvGrpSpPr>
      <p:grpSpPr>
        <a:xfrm>
          <a:off x="0" y="0"/>
          <a:ext cx="0" cy="0"/>
          <a:chOff x="0" y="0"/>
          <a:chExt cx="0" cy="0"/>
        </a:xfrm>
      </p:grpSpPr>
      <p:grpSp>
        <p:nvGrpSpPr>
          <p:cNvPr id="1999" name="Google Shape;1999;p32"/>
          <p:cNvGrpSpPr/>
          <p:nvPr/>
        </p:nvGrpSpPr>
        <p:grpSpPr>
          <a:xfrm>
            <a:off x="-132725" y="445025"/>
            <a:ext cx="8499425" cy="681300"/>
            <a:chOff x="-132725" y="445025"/>
            <a:chExt cx="8499425" cy="681300"/>
          </a:xfrm>
        </p:grpSpPr>
        <p:sp>
          <p:nvSpPr>
            <p:cNvPr id="2000" name="Google Shape;2000;p32"/>
            <p:cNvSpPr/>
            <p:nvPr/>
          </p:nvSpPr>
          <p:spPr>
            <a:xfrm>
              <a:off x="-132725" y="445025"/>
              <a:ext cx="2097300" cy="681300"/>
            </a:xfrm>
            <a:prstGeom prst="rect">
              <a:avLst/>
            </a:prstGeom>
            <a:gradFill>
              <a:gsLst>
                <a:gs pos="0">
                  <a:srgbClr val="FFFFFF">
                    <a:alpha val="0"/>
                  </a:srgbClr>
                </a:gs>
                <a:gs pos="100000">
                  <a:schemeClr val="l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32"/>
            <p:cNvSpPr/>
            <p:nvPr/>
          </p:nvSpPr>
          <p:spPr>
            <a:xfrm>
              <a:off x="557400" y="445025"/>
              <a:ext cx="7809300" cy="681300"/>
            </a:xfrm>
            <a:prstGeom prst="parallelogram">
              <a:avLst>
                <a:gd fmla="val 26351" name="adj"/>
              </a:avLst>
            </a:prstGeom>
            <a:gradFill>
              <a:gsLst>
                <a:gs pos="0">
                  <a:schemeClr val="lt1"/>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02" name="Google Shape;2002;p32"/>
          <p:cNvSpPr/>
          <p:nvPr/>
        </p:nvSpPr>
        <p:spPr>
          <a:xfrm>
            <a:off x="1133301" y="1368500"/>
            <a:ext cx="2564400" cy="593400"/>
          </a:xfrm>
          <a:prstGeom prst="parallelogram">
            <a:avLst>
              <a:gd fmla="val 26205" name="adj"/>
            </a:avLst>
          </a:prstGeom>
          <a:gradFill>
            <a:gsLst>
              <a:gs pos="0">
                <a:schemeClr val="lt1"/>
              </a:gs>
              <a:gs pos="73000">
                <a:srgbClr val="F3F3F3"/>
              </a:gs>
              <a:gs pos="100000">
                <a:srgbClr val="E7E7E7">
                  <a:alpha val="3529"/>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32"/>
          <p:cNvSpPr/>
          <p:nvPr/>
        </p:nvSpPr>
        <p:spPr>
          <a:xfrm>
            <a:off x="657223" y="1424377"/>
            <a:ext cx="700800" cy="516000"/>
          </a:xfrm>
          <a:prstGeom prst="parallelogram">
            <a:avLst>
              <a:gd fmla="val 26205" name="adj"/>
            </a:avLst>
          </a:prstGeom>
          <a:gradFill>
            <a:gsLst>
              <a:gs pos="0">
                <a:schemeClr val="lt2"/>
              </a:gs>
              <a:gs pos="100000">
                <a:schemeClr val="dk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32"/>
          <p:cNvSpPr txBox="1"/>
          <p:nvPr>
            <p:ph idx="9" type="subTitle"/>
          </p:nvPr>
        </p:nvSpPr>
        <p:spPr>
          <a:xfrm>
            <a:off x="1395443" y="1432225"/>
            <a:ext cx="2724600" cy="516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100">
                <a:solidFill>
                  <a:schemeClr val="accent3"/>
                </a:solidFill>
              </a:rPr>
              <a:t>Team Member Roles and </a:t>
            </a:r>
            <a:r>
              <a:rPr lang="en" sz="1100">
                <a:solidFill>
                  <a:schemeClr val="accent3"/>
                </a:solidFill>
              </a:rPr>
              <a:t>Responsibilities</a:t>
            </a:r>
            <a:endParaRPr sz="1100">
              <a:solidFill>
                <a:schemeClr val="accent3"/>
              </a:solidFill>
            </a:endParaRPr>
          </a:p>
        </p:txBody>
      </p:sp>
      <p:sp>
        <p:nvSpPr>
          <p:cNvPr id="2005" name="Google Shape;2005;p32"/>
          <p:cNvSpPr txBox="1"/>
          <p:nvPr>
            <p:ph idx="2" type="title"/>
          </p:nvPr>
        </p:nvSpPr>
        <p:spPr>
          <a:xfrm>
            <a:off x="755175" y="1507224"/>
            <a:ext cx="486600" cy="333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700"/>
              <a:t>01</a:t>
            </a:r>
            <a:endParaRPr sz="1700"/>
          </a:p>
        </p:txBody>
      </p:sp>
      <p:sp>
        <p:nvSpPr>
          <p:cNvPr id="2006" name="Google Shape;2006;p3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TABLE OF CONTENTS</a:t>
            </a:r>
            <a:endParaRPr/>
          </a:p>
        </p:txBody>
      </p:sp>
      <p:pic>
        <p:nvPicPr>
          <p:cNvPr id="2007" name="Google Shape;2007;p32"/>
          <p:cNvPicPr preferRelativeResize="0"/>
          <p:nvPr/>
        </p:nvPicPr>
        <p:blipFill>
          <a:blip r:embed="rId3">
            <a:alphaModFix/>
          </a:blip>
          <a:stretch>
            <a:fillRect/>
          </a:stretch>
        </p:blipFill>
        <p:spPr>
          <a:xfrm>
            <a:off x="7897800" y="3122550"/>
            <a:ext cx="1062190" cy="747900"/>
          </a:xfrm>
          <a:prstGeom prst="rect">
            <a:avLst/>
          </a:prstGeom>
          <a:noFill/>
          <a:ln>
            <a:noFill/>
          </a:ln>
        </p:spPr>
      </p:pic>
      <p:pic>
        <p:nvPicPr>
          <p:cNvPr id="2008" name="Google Shape;2008;p32"/>
          <p:cNvPicPr preferRelativeResize="0"/>
          <p:nvPr/>
        </p:nvPicPr>
        <p:blipFill>
          <a:blip r:embed="rId3">
            <a:alphaModFix/>
          </a:blip>
          <a:stretch>
            <a:fillRect/>
          </a:stretch>
        </p:blipFill>
        <p:spPr>
          <a:xfrm>
            <a:off x="7995750" y="4248787"/>
            <a:ext cx="1062190" cy="747900"/>
          </a:xfrm>
          <a:prstGeom prst="rect">
            <a:avLst/>
          </a:prstGeom>
          <a:noFill/>
          <a:ln>
            <a:noFill/>
          </a:ln>
        </p:spPr>
      </p:pic>
      <p:sp>
        <p:nvSpPr>
          <p:cNvPr id="2009" name="Google Shape;2009;p32"/>
          <p:cNvSpPr/>
          <p:nvPr/>
        </p:nvSpPr>
        <p:spPr>
          <a:xfrm>
            <a:off x="1057101" y="2206700"/>
            <a:ext cx="2564400" cy="593400"/>
          </a:xfrm>
          <a:prstGeom prst="parallelogram">
            <a:avLst>
              <a:gd fmla="val 26205" name="adj"/>
            </a:avLst>
          </a:prstGeom>
          <a:gradFill>
            <a:gsLst>
              <a:gs pos="0">
                <a:schemeClr val="lt1"/>
              </a:gs>
              <a:gs pos="73000">
                <a:srgbClr val="F3F3F3"/>
              </a:gs>
              <a:gs pos="100000">
                <a:srgbClr val="E7E7E7">
                  <a:alpha val="3529"/>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32"/>
          <p:cNvSpPr/>
          <p:nvPr/>
        </p:nvSpPr>
        <p:spPr>
          <a:xfrm>
            <a:off x="581023" y="2262577"/>
            <a:ext cx="700800" cy="516000"/>
          </a:xfrm>
          <a:prstGeom prst="parallelogram">
            <a:avLst>
              <a:gd fmla="val 26205" name="adj"/>
            </a:avLst>
          </a:prstGeom>
          <a:gradFill>
            <a:gsLst>
              <a:gs pos="0">
                <a:schemeClr val="lt2"/>
              </a:gs>
              <a:gs pos="100000">
                <a:schemeClr val="dk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32"/>
          <p:cNvSpPr txBox="1"/>
          <p:nvPr>
            <p:ph idx="9" type="subTitle"/>
          </p:nvPr>
        </p:nvSpPr>
        <p:spPr>
          <a:xfrm>
            <a:off x="1281825" y="2330663"/>
            <a:ext cx="2724600" cy="333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100">
                <a:solidFill>
                  <a:schemeClr val="accent3"/>
                </a:solidFill>
              </a:rPr>
              <a:t>Improvements</a:t>
            </a:r>
            <a:endParaRPr sz="1100">
              <a:solidFill>
                <a:schemeClr val="accent3"/>
              </a:solidFill>
            </a:endParaRPr>
          </a:p>
        </p:txBody>
      </p:sp>
      <p:sp>
        <p:nvSpPr>
          <p:cNvPr id="2012" name="Google Shape;2012;p32"/>
          <p:cNvSpPr txBox="1"/>
          <p:nvPr>
            <p:ph idx="2" type="title"/>
          </p:nvPr>
        </p:nvSpPr>
        <p:spPr>
          <a:xfrm>
            <a:off x="678975" y="2345424"/>
            <a:ext cx="486600" cy="333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700"/>
              <a:t>02</a:t>
            </a:r>
            <a:endParaRPr sz="1700"/>
          </a:p>
        </p:txBody>
      </p:sp>
      <p:sp>
        <p:nvSpPr>
          <p:cNvPr id="2013" name="Google Shape;2013;p32"/>
          <p:cNvSpPr/>
          <p:nvPr/>
        </p:nvSpPr>
        <p:spPr>
          <a:xfrm>
            <a:off x="980901" y="2968700"/>
            <a:ext cx="2564400" cy="593400"/>
          </a:xfrm>
          <a:prstGeom prst="parallelogram">
            <a:avLst>
              <a:gd fmla="val 26205" name="adj"/>
            </a:avLst>
          </a:prstGeom>
          <a:gradFill>
            <a:gsLst>
              <a:gs pos="0">
                <a:schemeClr val="lt1"/>
              </a:gs>
              <a:gs pos="73000">
                <a:srgbClr val="F3F3F3"/>
              </a:gs>
              <a:gs pos="100000">
                <a:srgbClr val="E7E7E7">
                  <a:alpha val="3529"/>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32"/>
          <p:cNvSpPr/>
          <p:nvPr/>
        </p:nvSpPr>
        <p:spPr>
          <a:xfrm>
            <a:off x="504823" y="3024577"/>
            <a:ext cx="700800" cy="516000"/>
          </a:xfrm>
          <a:prstGeom prst="parallelogram">
            <a:avLst>
              <a:gd fmla="val 26205" name="adj"/>
            </a:avLst>
          </a:prstGeom>
          <a:gradFill>
            <a:gsLst>
              <a:gs pos="0">
                <a:schemeClr val="lt2"/>
              </a:gs>
              <a:gs pos="100000">
                <a:schemeClr val="dk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32"/>
          <p:cNvSpPr txBox="1"/>
          <p:nvPr>
            <p:ph idx="9" type="subTitle"/>
          </p:nvPr>
        </p:nvSpPr>
        <p:spPr>
          <a:xfrm>
            <a:off x="1241775" y="3137000"/>
            <a:ext cx="2724600" cy="333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100">
                <a:solidFill>
                  <a:schemeClr val="accent3"/>
                </a:solidFill>
              </a:rPr>
              <a:t>Project Description</a:t>
            </a:r>
            <a:endParaRPr sz="1100">
              <a:solidFill>
                <a:schemeClr val="accent3"/>
              </a:solidFill>
            </a:endParaRPr>
          </a:p>
        </p:txBody>
      </p:sp>
      <p:sp>
        <p:nvSpPr>
          <p:cNvPr id="2016" name="Google Shape;2016;p32"/>
          <p:cNvSpPr txBox="1"/>
          <p:nvPr>
            <p:ph idx="2" type="title"/>
          </p:nvPr>
        </p:nvSpPr>
        <p:spPr>
          <a:xfrm>
            <a:off x="602775" y="3107424"/>
            <a:ext cx="486600" cy="333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700"/>
              <a:t>03</a:t>
            </a:r>
            <a:endParaRPr sz="1700"/>
          </a:p>
        </p:txBody>
      </p:sp>
      <p:sp>
        <p:nvSpPr>
          <p:cNvPr id="2017" name="Google Shape;2017;p32"/>
          <p:cNvSpPr/>
          <p:nvPr/>
        </p:nvSpPr>
        <p:spPr>
          <a:xfrm>
            <a:off x="828501" y="3806900"/>
            <a:ext cx="2564400" cy="593400"/>
          </a:xfrm>
          <a:prstGeom prst="parallelogram">
            <a:avLst>
              <a:gd fmla="val 26205" name="adj"/>
            </a:avLst>
          </a:prstGeom>
          <a:gradFill>
            <a:gsLst>
              <a:gs pos="0">
                <a:schemeClr val="lt1"/>
              </a:gs>
              <a:gs pos="73000">
                <a:srgbClr val="F3F3F3"/>
              </a:gs>
              <a:gs pos="100000">
                <a:srgbClr val="E7E7E7">
                  <a:alpha val="3529"/>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32"/>
          <p:cNvSpPr/>
          <p:nvPr/>
        </p:nvSpPr>
        <p:spPr>
          <a:xfrm>
            <a:off x="352423" y="3862777"/>
            <a:ext cx="700800" cy="516000"/>
          </a:xfrm>
          <a:prstGeom prst="parallelogram">
            <a:avLst>
              <a:gd fmla="val 26205" name="adj"/>
            </a:avLst>
          </a:prstGeom>
          <a:gradFill>
            <a:gsLst>
              <a:gs pos="0">
                <a:schemeClr val="lt2"/>
              </a:gs>
              <a:gs pos="100000">
                <a:schemeClr val="dk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32"/>
          <p:cNvSpPr txBox="1"/>
          <p:nvPr>
            <p:ph idx="9" type="subTitle"/>
          </p:nvPr>
        </p:nvSpPr>
        <p:spPr>
          <a:xfrm>
            <a:off x="1053200" y="3943325"/>
            <a:ext cx="2724600" cy="333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100">
                <a:solidFill>
                  <a:schemeClr val="accent3"/>
                </a:solidFill>
              </a:rPr>
              <a:t>Team Working Agreement</a:t>
            </a:r>
            <a:endParaRPr sz="1100">
              <a:solidFill>
                <a:schemeClr val="accent3"/>
              </a:solidFill>
            </a:endParaRPr>
          </a:p>
        </p:txBody>
      </p:sp>
      <p:sp>
        <p:nvSpPr>
          <p:cNvPr id="2020" name="Google Shape;2020;p32"/>
          <p:cNvSpPr txBox="1"/>
          <p:nvPr>
            <p:ph idx="2" type="title"/>
          </p:nvPr>
        </p:nvSpPr>
        <p:spPr>
          <a:xfrm>
            <a:off x="450375" y="3945624"/>
            <a:ext cx="486600" cy="333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700"/>
              <a:t>04</a:t>
            </a:r>
            <a:endParaRPr sz="1700"/>
          </a:p>
        </p:txBody>
      </p:sp>
      <p:sp>
        <p:nvSpPr>
          <p:cNvPr id="2021" name="Google Shape;2021;p32"/>
          <p:cNvSpPr/>
          <p:nvPr/>
        </p:nvSpPr>
        <p:spPr>
          <a:xfrm>
            <a:off x="4867101" y="1368500"/>
            <a:ext cx="2564400" cy="593400"/>
          </a:xfrm>
          <a:prstGeom prst="parallelogram">
            <a:avLst>
              <a:gd fmla="val 26205" name="adj"/>
            </a:avLst>
          </a:prstGeom>
          <a:gradFill>
            <a:gsLst>
              <a:gs pos="0">
                <a:schemeClr val="lt1"/>
              </a:gs>
              <a:gs pos="73000">
                <a:srgbClr val="F3F3F3"/>
              </a:gs>
              <a:gs pos="100000">
                <a:srgbClr val="E7E7E7">
                  <a:alpha val="3529"/>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32"/>
          <p:cNvSpPr/>
          <p:nvPr/>
        </p:nvSpPr>
        <p:spPr>
          <a:xfrm>
            <a:off x="4391023" y="1424377"/>
            <a:ext cx="700800" cy="516000"/>
          </a:xfrm>
          <a:prstGeom prst="parallelogram">
            <a:avLst>
              <a:gd fmla="val 26205" name="adj"/>
            </a:avLst>
          </a:prstGeom>
          <a:gradFill>
            <a:gsLst>
              <a:gs pos="0">
                <a:schemeClr val="lt2"/>
              </a:gs>
              <a:gs pos="100000">
                <a:schemeClr val="dk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32"/>
          <p:cNvSpPr txBox="1"/>
          <p:nvPr>
            <p:ph idx="9" type="subTitle"/>
          </p:nvPr>
        </p:nvSpPr>
        <p:spPr>
          <a:xfrm>
            <a:off x="5091825" y="1555275"/>
            <a:ext cx="2724600" cy="286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100">
                <a:solidFill>
                  <a:schemeClr val="accent3"/>
                </a:solidFill>
              </a:rPr>
              <a:t>Personas</a:t>
            </a:r>
            <a:endParaRPr sz="1100">
              <a:solidFill>
                <a:schemeClr val="accent3"/>
              </a:solidFill>
            </a:endParaRPr>
          </a:p>
        </p:txBody>
      </p:sp>
      <p:sp>
        <p:nvSpPr>
          <p:cNvPr id="2024" name="Google Shape;2024;p32"/>
          <p:cNvSpPr txBox="1"/>
          <p:nvPr>
            <p:ph idx="2" type="title"/>
          </p:nvPr>
        </p:nvSpPr>
        <p:spPr>
          <a:xfrm>
            <a:off x="4488975" y="1507224"/>
            <a:ext cx="486600" cy="333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700"/>
              <a:t>05</a:t>
            </a:r>
            <a:endParaRPr sz="1700"/>
          </a:p>
        </p:txBody>
      </p:sp>
      <p:sp>
        <p:nvSpPr>
          <p:cNvPr id="2025" name="Google Shape;2025;p32"/>
          <p:cNvSpPr/>
          <p:nvPr/>
        </p:nvSpPr>
        <p:spPr>
          <a:xfrm>
            <a:off x="4790901" y="2206700"/>
            <a:ext cx="2564400" cy="593400"/>
          </a:xfrm>
          <a:prstGeom prst="parallelogram">
            <a:avLst>
              <a:gd fmla="val 26205" name="adj"/>
            </a:avLst>
          </a:prstGeom>
          <a:gradFill>
            <a:gsLst>
              <a:gs pos="0">
                <a:schemeClr val="lt1"/>
              </a:gs>
              <a:gs pos="73000">
                <a:srgbClr val="F3F3F3"/>
              </a:gs>
              <a:gs pos="100000">
                <a:srgbClr val="E7E7E7">
                  <a:alpha val="3529"/>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32"/>
          <p:cNvSpPr/>
          <p:nvPr/>
        </p:nvSpPr>
        <p:spPr>
          <a:xfrm>
            <a:off x="4314823" y="2262577"/>
            <a:ext cx="700800" cy="516000"/>
          </a:xfrm>
          <a:prstGeom prst="parallelogram">
            <a:avLst>
              <a:gd fmla="val 26205" name="adj"/>
            </a:avLst>
          </a:prstGeom>
          <a:gradFill>
            <a:gsLst>
              <a:gs pos="0">
                <a:schemeClr val="lt2"/>
              </a:gs>
              <a:gs pos="100000">
                <a:schemeClr val="dk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32"/>
          <p:cNvSpPr txBox="1"/>
          <p:nvPr>
            <p:ph idx="9" type="subTitle"/>
          </p:nvPr>
        </p:nvSpPr>
        <p:spPr>
          <a:xfrm>
            <a:off x="5015625" y="2379025"/>
            <a:ext cx="2724600" cy="333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100">
                <a:solidFill>
                  <a:schemeClr val="accent3"/>
                </a:solidFill>
              </a:rPr>
              <a:t>MVP</a:t>
            </a:r>
            <a:endParaRPr sz="1100">
              <a:solidFill>
                <a:schemeClr val="accent3"/>
              </a:solidFill>
            </a:endParaRPr>
          </a:p>
        </p:txBody>
      </p:sp>
      <p:sp>
        <p:nvSpPr>
          <p:cNvPr id="2028" name="Google Shape;2028;p32"/>
          <p:cNvSpPr txBox="1"/>
          <p:nvPr>
            <p:ph idx="2" type="title"/>
          </p:nvPr>
        </p:nvSpPr>
        <p:spPr>
          <a:xfrm>
            <a:off x="4412775" y="2345424"/>
            <a:ext cx="486600" cy="333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700"/>
              <a:t>06</a:t>
            </a:r>
            <a:endParaRPr sz="1700"/>
          </a:p>
        </p:txBody>
      </p:sp>
      <p:sp>
        <p:nvSpPr>
          <p:cNvPr id="2029" name="Google Shape;2029;p32"/>
          <p:cNvSpPr/>
          <p:nvPr/>
        </p:nvSpPr>
        <p:spPr>
          <a:xfrm>
            <a:off x="4714701" y="2968700"/>
            <a:ext cx="2564400" cy="593400"/>
          </a:xfrm>
          <a:prstGeom prst="parallelogram">
            <a:avLst>
              <a:gd fmla="val 26205" name="adj"/>
            </a:avLst>
          </a:prstGeom>
          <a:gradFill>
            <a:gsLst>
              <a:gs pos="0">
                <a:schemeClr val="lt1"/>
              </a:gs>
              <a:gs pos="73000">
                <a:srgbClr val="F3F3F3"/>
              </a:gs>
              <a:gs pos="100000">
                <a:srgbClr val="E7E7E7">
                  <a:alpha val="3529"/>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 name="Google Shape;2030;p32"/>
          <p:cNvSpPr/>
          <p:nvPr/>
        </p:nvSpPr>
        <p:spPr>
          <a:xfrm>
            <a:off x="4238623" y="3024577"/>
            <a:ext cx="700800" cy="516000"/>
          </a:xfrm>
          <a:prstGeom prst="parallelogram">
            <a:avLst>
              <a:gd fmla="val 26205" name="adj"/>
            </a:avLst>
          </a:prstGeom>
          <a:gradFill>
            <a:gsLst>
              <a:gs pos="0">
                <a:schemeClr val="lt2"/>
              </a:gs>
              <a:gs pos="100000">
                <a:schemeClr val="dk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p32"/>
          <p:cNvSpPr txBox="1"/>
          <p:nvPr>
            <p:ph idx="9" type="subTitle"/>
          </p:nvPr>
        </p:nvSpPr>
        <p:spPr>
          <a:xfrm>
            <a:off x="4939425" y="3092963"/>
            <a:ext cx="2724600" cy="333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100">
                <a:solidFill>
                  <a:schemeClr val="accent3"/>
                </a:solidFill>
              </a:rPr>
              <a:t>Technologies</a:t>
            </a:r>
            <a:endParaRPr sz="1100">
              <a:solidFill>
                <a:schemeClr val="accent3"/>
              </a:solidFill>
            </a:endParaRPr>
          </a:p>
        </p:txBody>
      </p:sp>
      <p:sp>
        <p:nvSpPr>
          <p:cNvPr id="2032" name="Google Shape;2032;p32"/>
          <p:cNvSpPr txBox="1"/>
          <p:nvPr>
            <p:ph idx="2" type="title"/>
          </p:nvPr>
        </p:nvSpPr>
        <p:spPr>
          <a:xfrm>
            <a:off x="4336575" y="3107424"/>
            <a:ext cx="486600" cy="333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700"/>
              <a:t>07</a:t>
            </a:r>
            <a:endParaRPr sz="1700"/>
          </a:p>
        </p:txBody>
      </p:sp>
      <p:sp>
        <p:nvSpPr>
          <p:cNvPr id="2033" name="Google Shape;2033;p32"/>
          <p:cNvSpPr/>
          <p:nvPr/>
        </p:nvSpPr>
        <p:spPr>
          <a:xfrm>
            <a:off x="4562301" y="3806900"/>
            <a:ext cx="2564400" cy="593400"/>
          </a:xfrm>
          <a:prstGeom prst="parallelogram">
            <a:avLst>
              <a:gd fmla="val 26205" name="adj"/>
            </a:avLst>
          </a:prstGeom>
          <a:gradFill>
            <a:gsLst>
              <a:gs pos="0">
                <a:schemeClr val="lt1"/>
              </a:gs>
              <a:gs pos="73000">
                <a:srgbClr val="F3F3F3"/>
              </a:gs>
              <a:gs pos="100000">
                <a:srgbClr val="E7E7E7">
                  <a:alpha val="3529"/>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32"/>
          <p:cNvSpPr/>
          <p:nvPr/>
        </p:nvSpPr>
        <p:spPr>
          <a:xfrm>
            <a:off x="4086223" y="3862777"/>
            <a:ext cx="700800" cy="516000"/>
          </a:xfrm>
          <a:prstGeom prst="parallelogram">
            <a:avLst>
              <a:gd fmla="val 26205" name="adj"/>
            </a:avLst>
          </a:prstGeom>
          <a:gradFill>
            <a:gsLst>
              <a:gs pos="0">
                <a:schemeClr val="lt2"/>
              </a:gs>
              <a:gs pos="100000">
                <a:schemeClr val="dk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32"/>
          <p:cNvSpPr txBox="1"/>
          <p:nvPr>
            <p:ph idx="9" type="subTitle"/>
          </p:nvPr>
        </p:nvSpPr>
        <p:spPr>
          <a:xfrm>
            <a:off x="4787000" y="3989075"/>
            <a:ext cx="2724600" cy="333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100">
                <a:solidFill>
                  <a:schemeClr val="accent3"/>
                </a:solidFill>
              </a:rPr>
              <a:t>Algorithms</a:t>
            </a:r>
            <a:endParaRPr sz="1100">
              <a:solidFill>
                <a:schemeClr val="accent3"/>
              </a:solidFill>
            </a:endParaRPr>
          </a:p>
        </p:txBody>
      </p:sp>
      <p:sp>
        <p:nvSpPr>
          <p:cNvPr id="2036" name="Google Shape;2036;p32"/>
          <p:cNvSpPr txBox="1"/>
          <p:nvPr>
            <p:ph idx="2" type="title"/>
          </p:nvPr>
        </p:nvSpPr>
        <p:spPr>
          <a:xfrm>
            <a:off x="4184175" y="3945624"/>
            <a:ext cx="486600" cy="333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700"/>
              <a:t>08</a:t>
            </a:r>
            <a:endParaRPr sz="17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4" name="Shape 2294"/>
        <p:cNvGrpSpPr/>
        <p:nvPr/>
      </p:nvGrpSpPr>
      <p:grpSpPr>
        <a:xfrm>
          <a:off x="0" y="0"/>
          <a:ext cx="0" cy="0"/>
          <a:chOff x="0" y="0"/>
          <a:chExt cx="0" cy="0"/>
        </a:xfrm>
      </p:grpSpPr>
      <p:grpSp>
        <p:nvGrpSpPr>
          <p:cNvPr id="2295" name="Google Shape;2295;p50"/>
          <p:cNvGrpSpPr/>
          <p:nvPr/>
        </p:nvGrpSpPr>
        <p:grpSpPr>
          <a:xfrm>
            <a:off x="-132725" y="445025"/>
            <a:ext cx="8499425" cy="681300"/>
            <a:chOff x="-132725" y="445025"/>
            <a:chExt cx="8499425" cy="681300"/>
          </a:xfrm>
        </p:grpSpPr>
        <p:sp>
          <p:nvSpPr>
            <p:cNvPr id="2296" name="Google Shape;2296;p50"/>
            <p:cNvSpPr/>
            <p:nvPr/>
          </p:nvSpPr>
          <p:spPr>
            <a:xfrm>
              <a:off x="-132725" y="445025"/>
              <a:ext cx="2097300" cy="681300"/>
            </a:xfrm>
            <a:prstGeom prst="rect">
              <a:avLst/>
            </a:prstGeom>
            <a:gradFill>
              <a:gsLst>
                <a:gs pos="0">
                  <a:srgbClr val="FFFFFF">
                    <a:alpha val="0"/>
                  </a:srgbClr>
                </a:gs>
                <a:gs pos="100000">
                  <a:schemeClr val="l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7" name="Google Shape;2297;p50"/>
            <p:cNvSpPr/>
            <p:nvPr/>
          </p:nvSpPr>
          <p:spPr>
            <a:xfrm>
              <a:off x="557400" y="445025"/>
              <a:ext cx="7809300" cy="681300"/>
            </a:xfrm>
            <a:prstGeom prst="parallelogram">
              <a:avLst>
                <a:gd fmla="val 26351" name="adj"/>
              </a:avLst>
            </a:prstGeom>
            <a:gradFill>
              <a:gsLst>
                <a:gs pos="0">
                  <a:schemeClr val="lt1"/>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98" name="Google Shape;2298;p50"/>
          <p:cNvSpPr txBox="1"/>
          <p:nvPr>
            <p:ph idx="1" type="subTitle"/>
          </p:nvPr>
        </p:nvSpPr>
        <p:spPr>
          <a:xfrm>
            <a:off x="720011" y="1534975"/>
            <a:ext cx="2867100" cy="525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What is BERT?</a:t>
            </a:r>
            <a:endParaRPr/>
          </a:p>
        </p:txBody>
      </p:sp>
      <p:sp>
        <p:nvSpPr>
          <p:cNvPr id="2299" name="Google Shape;2299;p50"/>
          <p:cNvSpPr txBox="1"/>
          <p:nvPr>
            <p:ph idx="7" type="subTitle"/>
          </p:nvPr>
        </p:nvSpPr>
        <p:spPr>
          <a:xfrm>
            <a:off x="4452522" y="1534975"/>
            <a:ext cx="3740700" cy="525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In what way is it applied?</a:t>
            </a:r>
            <a:endParaRPr/>
          </a:p>
        </p:txBody>
      </p:sp>
      <p:sp>
        <p:nvSpPr>
          <p:cNvPr id="2300" name="Google Shape;2300;p5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Algorithm</a:t>
            </a:r>
            <a:endParaRPr/>
          </a:p>
        </p:txBody>
      </p:sp>
      <p:sp>
        <p:nvSpPr>
          <p:cNvPr id="2301" name="Google Shape;2301;p50"/>
          <p:cNvSpPr txBox="1"/>
          <p:nvPr>
            <p:ph idx="2" type="subTitle"/>
          </p:nvPr>
        </p:nvSpPr>
        <p:spPr>
          <a:xfrm>
            <a:off x="720011" y="1984675"/>
            <a:ext cx="2867100" cy="71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BERT is an advanced Natural Language Processing (NLP) model developed by Google. It is formulated on the Transformer architecture and is devised to comprehend the context of a word in a sentence by studying it in both directions—left and right from the word—thus, it is very useful for sentiment analysis tasks, for example, understanding the sentiment of the text.</a:t>
            </a:r>
            <a:endParaRPr/>
          </a:p>
        </p:txBody>
      </p:sp>
      <p:sp>
        <p:nvSpPr>
          <p:cNvPr id="2302" name="Google Shape;2302;p50"/>
          <p:cNvSpPr txBox="1"/>
          <p:nvPr>
            <p:ph idx="3" type="subTitle"/>
          </p:nvPr>
        </p:nvSpPr>
        <p:spPr>
          <a:xfrm>
            <a:off x="4452556" y="1984675"/>
            <a:ext cx="4388700" cy="71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the context of your project, BERT can be utilized through Huggingface to analyze stock market news articles and perform sentiment analysis. It will monitor the text and determine the sentiment(s) expressed in the news as positive, neutral, or negative. Therefore the technology enabling the categorization of each news piece and, consequently the provision of sentiment insights to the investors that quick assess of how the news may impact the stock performance. BERT's success in learning complex language patterns makes sentiment analysis more precise, which gives a more well-founded recommendation compared to the traditional NLP models.</a:t>
            </a:r>
            <a:endParaRPr/>
          </a:p>
        </p:txBody>
      </p:sp>
      <p:pic>
        <p:nvPicPr>
          <p:cNvPr id="2303" name="Google Shape;2303;p50"/>
          <p:cNvPicPr preferRelativeResize="0"/>
          <p:nvPr/>
        </p:nvPicPr>
        <p:blipFill>
          <a:blip r:embed="rId3">
            <a:alphaModFix/>
          </a:blip>
          <a:stretch>
            <a:fillRect/>
          </a:stretch>
        </p:blipFill>
        <p:spPr>
          <a:xfrm>
            <a:off x="7772185" y="48050"/>
            <a:ext cx="1138031" cy="8013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7" name="Shape 2307"/>
        <p:cNvGrpSpPr/>
        <p:nvPr/>
      </p:nvGrpSpPr>
      <p:grpSpPr>
        <a:xfrm>
          <a:off x="0" y="0"/>
          <a:ext cx="0" cy="0"/>
          <a:chOff x="0" y="0"/>
          <a:chExt cx="0" cy="0"/>
        </a:xfrm>
      </p:grpSpPr>
      <p:grpSp>
        <p:nvGrpSpPr>
          <p:cNvPr id="2308" name="Google Shape;2308;p51"/>
          <p:cNvGrpSpPr/>
          <p:nvPr/>
        </p:nvGrpSpPr>
        <p:grpSpPr>
          <a:xfrm>
            <a:off x="-132725" y="445025"/>
            <a:ext cx="8499425" cy="681300"/>
            <a:chOff x="-132725" y="445025"/>
            <a:chExt cx="8499425" cy="681300"/>
          </a:xfrm>
        </p:grpSpPr>
        <p:sp>
          <p:nvSpPr>
            <p:cNvPr id="2309" name="Google Shape;2309;p51"/>
            <p:cNvSpPr/>
            <p:nvPr/>
          </p:nvSpPr>
          <p:spPr>
            <a:xfrm>
              <a:off x="-132725" y="445025"/>
              <a:ext cx="2097300" cy="681300"/>
            </a:xfrm>
            <a:prstGeom prst="rect">
              <a:avLst/>
            </a:prstGeom>
            <a:gradFill>
              <a:gsLst>
                <a:gs pos="0">
                  <a:srgbClr val="FFFFFF">
                    <a:alpha val="0"/>
                  </a:srgbClr>
                </a:gs>
                <a:gs pos="100000">
                  <a:schemeClr val="l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0" name="Google Shape;2310;p51"/>
            <p:cNvSpPr/>
            <p:nvPr/>
          </p:nvSpPr>
          <p:spPr>
            <a:xfrm>
              <a:off x="557400" y="445025"/>
              <a:ext cx="7809300" cy="681300"/>
            </a:xfrm>
            <a:prstGeom prst="parallelogram">
              <a:avLst>
                <a:gd fmla="val 26351" name="adj"/>
              </a:avLst>
            </a:prstGeom>
            <a:gradFill>
              <a:gsLst>
                <a:gs pos="0">
                  <a:schemeClr val="lt1"/>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11" name="Google Shape;2311;p5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Context Diagram</a:t>
            </a:r>
            <a:endParaRPr/>
          </a:p>
        </p:txBody>
      </p:sp>
      <p:pic>
        <p:nvPicPr>
          <p:cNvPr id="2312" name="Google Shape;2312;p51"/>
          <p:cNvPicPr preferRelativeResize="0"/>
          <p:nvPr/>
        </p:nvPicPr>
        <p:blipFill>
          <a:blip r:embed="rId3">
            <a:alphaModFix/>
          </a:blip>
          <a:stretch>
            <a:fillRect/>
          </a:stretch>
        </p:blipFill>
        <p:spPr>
          <a:xfrm>
            <a:off x="7772185" y="48050"/>
            <a:ext cx="1138031" cy="801300"/>
          </a:xfrm>
          <a:prstGeom prst="rect">
            <a:avLst/>
          </a:prstGeom>
          <a:noFill/>
          <a:ln>
            <a:noFill/>
          </a:ln>
        </p:spPr>
      </p:pic>
      <p:pic>
        <p:nvPicPr>
          <p:cNvPr id="2313" name="Google Shape;2313;p51"/>
          <p:cNvPicPr preferRelativeResize="0"/>
          <p:nvPr/>
        </p:nvPicPr>
        <p:blipFill>
          <a:blip r:embed="rId4">
            <a:alphaModFix/>
          </a:blip>
          <a:stretch>
            <a:fillRect/>
          </a:stretch>
        </p:blipFill>
        <p:spPr>
          <a:xfrm>
            <a:off x="2304988" y="1288375"/>
            <a:ext cx="4534016" cy="37123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7" name="Shape 2317"/>
        <p:cNvGrpSpPr/>
        <p:nvPr/>
      </p:nvGrpSpPr>
      <p:grpSpPr>
        <a:xfrm>
          <a:off x="0" y="0"/>
          <a:ext cx="0" cy="0"/>
          <a:chOff x="0" y="0"/>
          <a:chExt cx="0" cy="0"/>
        </a:xfrm>
      </p:grpSpPr>
      <p:grpSp>
        <p:nvGrpSpPr>
          <p:cNvPr id="2318" name="Google Shape;2318;p52"/>
          <p:cNvGrpSpPr/>
          <p:nvPr/>
        </p:nvGrpSpPr>
        <p:grpSpPr>
          <a:xfrm>
            <a:off x="-132725" y="445025"/>
            <a:ext cx="8499425" cy="681300"/>
            <a:chOff x="-132725" y="445025"/>
            <a:chExt cx="8499425" cy="681300"/>
          </a:xfrm>
        </p:grpSpPr>
        <p:sp>
          <p:nvSpPr>
            <p:cNvPr id="2319" name="Google Shape;2319;p52"/>
            <p:cNvSpPr/>
            <p:nvPr/>
          </p:nvSpPr>
          <p:spPr>
            <a:xfrm>
              <a:off x="-132725" y="445025"/>
              <a:ext cx="2097300" cy="681300"/>
            </a:xfrm>
            <a:prstGeom prst="rect">
              <a:avLst/>
            </a:prstGeom>
            <a:gradFill>
              <a:gsLst>
                <a:gs pos="0">
                  <a:srgbClr val="FFFFFF">
                    <a:alpha val="0"/>
                  </a:srgbClr>
                </a:gs>
                <a:gs pos="100000">
                  <a:schemeClr val="l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0" name="Google Shape;2320;p52"/>
            <p:cNvSpPr/>
            <p:nvPr/>
          </p:nvSpPr>
          <p:spPr>
            <a:xfrm>
              <a:off x="557400" y="445025"/>
              <a:ext cx="7809300" cy="681300"/>
            </a:xfrm>
            <a:prstGeom prst="parallelogram">
              <a:avLst>
                <a:gd fmla="val 26351" name="adj"/>
              </a:avLst>
            </a:prstGeom>
            <a:gradFill>
              <a:gsLst>
                <a:gs pos="0">
                  <a:schemeClr val="lt1"/>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21" name="Google Shape;2321;p5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Architecture</a:t>
            </a:r>
            <a:r>
              <a:rPr lang="en"/>
              <a:t> Diagram</a:t>
            </a:r>
            <a:endParaRPr/>
          </a:p>
        </p:txBody>
      </p:sp>
      <p:pic>
        <p:nvPicPr>
          <p:cNvPr id="2322" name="Google Shape;2322;p52"/>
          <p:cNvPicPr preferRelativeResize="0"/>
          <p:nvPr/>
        </p:nvPicPr>
        <p:blipFill>
          <a:blip r:embed="rId3">
            <a:alphaModFix/>
          </a:blip>
          <a:stretch>
            <a:fillRect/>
          </a:stretch>
        </p:blipFill>
        <p:spPr>
          <a:xfrm>
            <a:off x="7772185" y="48050"/>
            <a:ext cx="1138031" cy="801300"/>
          </a:xfrm>
          <a:prstGeom prst="rect">
            <a:avLst/>
          </a:prstGeom>
          <a:noFill/>
          <a:ln>
            <a:noFill/>
          </a:ln>
        </p:spPr>
      </p:pic>
      <p:pic>
        <p:nvPicPr>
          <p:cNvPr id="2323" name="Google Shape;2323;p52"/>
          <p:cNvPicPr preferRelativeResize="0"/>
          <p:nvPr/>
        </p:nvPicPr>
        <p:blipFill>
          <a:blip r:embed="rId4">
            <a:alphaModFix/>
          </a:blip>
          <a:stretch>
            <a:fillRect/>
          </a:stretch>
        </p:blipFill>
        <p:spPr>
          <a:xfrm>
            <a:off x="3632975" y="1249725"/>
            <a:ext cx="2181459" cy="3712376"/>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7" name="Shape 2327"/>
        <p:cNvGrpSpPr/>
        <p:nvPr/>
      </p:nvGrpSpPr>
      <p:grpSpPr>
        <a:xfrm>
          <a:off x="0" y="0"/>
          <a:ext cx="0" cy="0"/>
          <a:chOff x="0" y="0"/>
          <a:chExt cx="0" cy="0"/>
        </a:xfrm>
      </p:grpSpPr>
      <p:grpSp>
        <p:nvGrpSpPr>
          <p:cNvPr id="2328" name="Google Shape;2328;p53"/>
          <p:cNvGrpSpPr/>
          <p:nvPr/>
        </p:nvGrpSpPr>
        <p:grpSpPr>
          <a:xfrm>
            <a:off x="-132725" y="445025"/>
            <a:ext cx="8499425" cy="681300"/>
            <a:chOff x="-132725" y="445025"/>
            <a:chExt cx="8499425" cy="681300"/>
          </a:xfrm>
        </p:grpSpPr>
        <p:sp>
          <p:nvSpPr>
            <p:cNvPr id="2329" name="Google Shape;2329;p53"/>
            <p:cNvSpPr/>
            <p:nvPr/>
          </p:nvSpPr>
          <p:spPr>
            <a:xfrm>
              <a:off x="-132725" y="445025"/>
              <a:ext cx="2097300" cy="681300"/>
            </a:xfrm>
            <a:prstGeom prst="rect">
              <a:avLst/>
            </a:prstGeom>
            <a:gradFill>
              <a:gsLst>
                <a:gs pos="0">
                  <a:srgbClr val="FFFFFF">
                    <a:alpha val="0"/>
                  </a:srgbClr>
                </a:gs>
                <a:gs pos="100000">
                  <a:schemeClr val="l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0" name="Google Shape;2330;p53"/>
            <p:cNvSpPr/>
            <p:nvPr/>
          </p:nvSpPr>
          <p:spPr>
            <a:xfrm>
              <a:off x="557400" y="445025"/>
              <a:ext cx="7809300" cy="681300"/>
            </a:xfrm>
            <a:prstGeom prst="parallelogram">
              <a:avLst>
                <a:gd fmla="val 26351" name="adj"/>
              </a:avLst>
            </a:prstGeom>
            <a:gradFill>
              <a:gsLst>
                <a:gs pos="0">
                  <a:schemeClr val="lt1"/>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31" name="Google Shape;2331;p5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ER</a:t>
            </a:r>
            <a:r>
              <a:rPr lang="en"/>
              <a:t> Diagram</a:t>
            </a:r>
            <a:endParaRPr/>
          </a:p>
        </p:txBody>
      </p:sp>
      <p:pic>
        <p:nvPicPr>
          <p:cNvPr id="2332" name="Google Shape;2332;p53"/>
          <p:cNvPicPr preferRelativeResize="0"/>
          <p:nvPr/>
        </p:nvPicPr>
        <p:blipFill>
          <a:blip r:embed="rId3">
            <a:alphaModFix/>
          </a:blip>
          <a:stretch>
            <a:fillRect/>
          </a:stretch>
        </p:blipFill>
        <p:spPr>
          <a:xfrm>
            <a:off x="7772185" y="48050"/>
            <a:ext cx="1138031" cy="801300"/>
          </a:xfrm>
          <a:prstGeom prst="rect">
            <a:avLst/>
          </a:prstGeom>
          <a:noFill/>
          <a:ln>
            <a:noFill/>
          </a:ln>
        </p:spPr>
      </p:pic>
      <p:pic>
        <p:nvPicPr>
          <p:cNvPr id="2333" name="Google Shape;2333;p53"/>
          <p:cNvPicPr preferRelativeResize="0"/>
          <p:nvPr/>
        </p:nvPicPr>
        <p:blipFill>
          <a:blip r:embed="rId4">
            <a:alphaModFix/>
          </a:blip>
          <a:stretch>
            <a:fillRect/>
          </a:stretch>
        </p:blipFill>
        <p:spPr>
          <a:xfrm>
            <a:off x="1575375" y="1346400"/>
            <a:ext cx="6791325" cy="33147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7" name="Shape 2337"/>
        <p:cNvGrpSpPr/>
        <p:nvPr/>
      </p:nvGrpSpPr>
      <p:grpSpPr>
        <a:xfrm>
          <a:off x="0" y="0"/>
          <a:ext cx="0" cy="0"/>
          <a:chOff x="0" y="0"/>
          <a:chExt cx="0" cy="0"/>
        </a:xfrm>
      </p:grpSpPr>
      <p:grpSp>
        <p:nvGrpSpPr>
          <p:cNvPr id="2338" name="Google Shape;2338;p54"/>
          <p:cNvGrpSpPr/>
          <p:nvPr/>
        </p:nvGrpSpPr>
        <p:grpSpPr>
          <a:xfrm>
            <a:off x="-132725" y="445025"/>
            <a:ext cx="8499425" cy="681300"/>
            <a:chOff x="-132725" y="445025"/>
            <a:chExt cx="8499425" cy="681300"/>
          </a:xfrm>
        </p:grpSpPr>
        <p:sp>
          <p:nvSpPr>
            <p:cNvPr id="2339" name="Google Shape;2339;p54"/>
            <p:cNvSpPr/>
            <p:nvPr/>
          </p:nvSpPr>
          <p:spPr>
            <a:xfrm>
              <a:off x="-132725" y="445025"/>
              <a:ext cx="2097300" cy="681300"/>
            </a:xfrm>
            <a:prstGeom prst="rect">
              <a:avLst/>
            </a:prstGeom>
            <a:gradFill>
              <a:gsLst>
                <a:gs pos="0">
                  <a:srgbClr val="FFFFFF">
                    <a:alpha val="0"/>
                  </a:srgbClr>
                </a:gs>
                <a:gs pos="100000">
                  <a:schemeClr val="l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0" name="Google Shape;2340;p54"/>
            <p:cNvSpPr/>
            <p:nvPr/>
          </p:nvSpPr>
          <p:spPr>
            <a:xfrm>
              <a:off x="557400" y="445025"/>
              <a:ext cx="7809300" cy="681300"/>
            </a:xfrm>
            <a:prstGeom prst="parallelogram">
              <a:avLst>
                <a:gd fmla="val 26351" name="adj"/>
              </a:avLst>
            </a:prstGeom>
            <a:gradFill>
              <a:gsLst>
                <a:gs pos="0">
                  <a:schemeClr val="lt1"/>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41" name="Google Shape;2341;p5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Sequence</a:t>
            </a:r>
            <a:r>
              <a:rPr lang="en"/>
              <a:t> Diagram</a:t>
            </a:r>
            <a:endParaRPr/>
          </a:p>
        </p:txBody>
      </p:sp>
      <p:pic>
        <p:nvPicPr>
          <p:cNvPr id="2342" name="Google Shape;2342;p54"/>
          <p:cNvPicPr preferRelativeResize="0"/>
          <p:nvPr/>
        </p:nvPicPr>
        <p:blipFill>
          <a:blip r:embed="rId3">
            <a:alphaModFix/>
          </a:blip>
          <a:stretch>
            <a:fillRect/>
          </a:stretch>
        </p:blipFill>
        <p:spPr>
          <a:xfrm>
            <a:off x="7772185" y="48050"/>
            <a:ext cx="1138031" cy="801300"/>
          </a:xfrm>
          <a:prstGeom prst="rect">
            <a:avLst/>
          </a:prstGeom>
          <a:noFill/>
          <a:ln>
            <a:noFill/>
          </a:ln>
        </p:spPr>
      </p:pic>
      <p:pic>
        <p:nvPicPr>
          <p:cNvPr id="2343" name="Google Shape;2343;p54"/>
          <p:cNvPicPr preferRelativeResize="0"/>
          <p:nvPr/>
        </p:nvPicPr>
        <p:blipFill>
          <a:blip r:embed="rId4">
            <a:alphaModFix/>
          </a:blip>
          <a:stretch>
            <a:fillRect/>
          </a:stretch>
        </p:blipFill>
        <p:spPr>
          <a:xfrm>
            <a:off x="1780825" y="1249725"/>
            <a:ext cx="5582354" cy="3712376"/>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7" name="Shape 2347"/>
        <p:cNvGrpSpPr/>
        <p:nvPr/>
      </p:nvGrpSpPr>
      <p:grpSpPr>
        <a:xfrm>
          <a:off x="0" y="0"/>
          <a:ext cx="0" cy="0"/>
          <a:chOff x="0" y="0"/>
          <a:chExt cx="0" cy="0"/>
        </a:xfrm>
      </p:grpSpPr>
      <p:grpSp>
        <p:nvGrpSpPr>
          <p:cNvPr id="2348" name="Google Shape;2348;p55"/>
          <p:cNvGrpSpPr/>
          <p:nvPr/>
        </p:nvGrpSpPr>
        <p:grpSpPr>
          <a:xfrm>
            <a:off x="-132725" y="445025"/>
            <a:ext cx="8499425" cy="681300"/>
            <a:chOff x="-132725" y="445025"/>
            <a:chExt cx="8499425" cy="681300"/>
          </a:xfrm>
        </p:grpSpPr>
        <p:sp>
          <p:nvSpPr>
            <p:cNvPr id="2349" name="Google Shape;2349;p55"/>
            <p:cNvSpPr/>
            <p:nvPr/>
          </p:nvSpPr>
          <p:spPr>
            <a:xfrm>
              <a:off x="-132725" y="445025"/>
              <a:ext cx="2097300" cy="681300"/>
            </a:xfrm>
            <a:prstGeom prst="rect">
              <a:avLst/>
            </a:prstGeom>
            <a:gradFill>
              <a:gsLst>
                <a:gs pos="0">
                  <a:srgbClr val="FFFFFF">
                    <a:alpha val="0"/>
                  </a:srgbClr>
                </a:gs>
                <a:gs pos="100000">
                  <a:schemeClr val="l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0" name="Google Shape;2350;p55"/>
            <p:cNvSpPr/>
            <p:nvPr/>
          </p:nvSpPr>
          <p:spPr>
            <a:xfrm>
              <a:off x="557400" y="445025"/>
              <a:ext cx="7809300" cy="681300"/>
            </a:xfrm>
            <a:prstGeom prst="parallelogram">
              <a:avLst>
                <a:gd fmla="val 26351" name="adj"/>
              </a:avLst>
            </a:prstGeom>
            <a:gradFill>
              <a:gsLst>
                <a:gs pos="0">
                  <a:schemeClr val="lt1"/>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51" name="Google Shape;2351;p5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State</a:t>
            </a:r>
            <a:r>
              <a:rPr lang="en"/>
              <a:t> Diagram</a:t>
            </a:r>
            <a:endParaRPr/>
          </a:p>
        </p:txBody>
      </p:sp>
      <p:pic>
        <p:nvPicPr>
          <p:cNvPr id="2352" name="Google Shape;2352;p55"/>
          <p:cNvPicPr preferRelativeResize="0"/>
          <p:nvPr/>
        </p:nvPicPr>
        <p:blipFill>
          <a:blip r:embed="rId3">
            <a:alphaModFix/>
          </a:blip>
          <a:stretch>
            <a:fillRect/>
          </a:stretch>
        </p:blipFill>
        <p:spPr>
          <a:xfrm>
            <a:off x="7772185" y="48050"/>
            <a:ext cx="1138031" cy="801300"/>
          </a:xfrm>
          <a:prstGeom prst="rect">
            <a:avLst/>
          </a:prstGeom>
          <a:noFill/>
          <a:ln>
            <a:noFill/>
          </a:ln>
        </p:spPr>
      </p:pic>
      <p:pic>
        <p:nvPicPr>
          <p:cNvPr id="2353" name="Google Shape;2353;p55"/>
          <p:cNvPicPr preferRelativeResize="0"/>
          <p:nvPr/>
        </p:nvPicPr>
        <p:blipFill>
          <a:blip r:embed="rId4">
            <a:alphaModFix/>
          </a:blip>
          <a:stretch>
            <a:fillRect/>
          </a:stretch>
        </p:blipFill>
        <p:spPr>
          <a:xfrm>
            <a:off x="3352575" y="1240050"/>
            <a:ext cx="2792756" cy="3712374"/>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7" name="Shape 2357"/>
        <p:cNvGrpSpPr/>
        <p:nvPr/>
      </p:nvGrpSpPr>
      <p:grpSpPr>
        <a:xfrm>
          <a:off x="0" y="0"/>
          <a:ext cx="0" cy="0"/>
          <a:chOff x="0" y="0"/>
          <a:chExt cx="0" cy="0"/>
        </a:xfrm>
      </p:grpSpPr>
      <p:grpSp>
        <p:nvGrpSpPr>
          <p:cNvPr id="2358" name="Google Shape;2358;p56"/>
          <p:cNvGrpSpPr/>
          <p:nvPr/>
        </p:nvGrpSpPr>
        <p:grpSpPr>
          <a:xfrm>
            <a:off x="-132725" y="445025"/>
            <a:ext cx="8499425" cy="681300"/>
            <a:chOff x="-132725" y="445025"/>
            <a:chExt cx="8499425" cy="681300"/>
          </a:xfrm>
        </p:grpSpPr>
        <p:sp>
          <p:nvSpPr>
            <p:cNvPr id="2359" name="Google Shape;2359;p56"/>
            <p:cNvSpPr/>
            <p:nvPr/>
          </p:nvSpPr>
          <p:spPr>
            <a:xfrm>
              <a:off x="-132725" y="445025"/>
              <a:ext cx="2097300" cy="681300"/>
            </a:xfrm>
            <a:prstGeom prst="rect">
              <a:avLst/>
            </a:prstGeom>
            <a:gradFill>
              <a:gsLst>
                <a:gs pos="0">
                  <a:srgbClr val="FFFFFF">
                    <a:alpha val="0"/>
                  </a:srgbClr>
                </a:gs>
                <a:gs pos="100000">
                  <a:schemeClr val="l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0" name="Google Shape;2360;p56"/>
            <p:cNvSpPr/>
            <p:nvPr/>
          </p:nvSpPr>
          <p:spPr>
            <a:xfrm>
              <a:off x="557400" y="445025"/>
              <a:ext cx="7809300" cy="681300"/>
            </a:xfrm>
            <a:prstGeom prst="parallelogram">
              <a:avLst>
                <a:gd fmla="val 26351" name="adj"/>
              </a:avLst>
            </a:prstGeom>
            <a:gradFill>
              <a:gsLst>
                <a:gs pos="0">
                  <a:schemeClr val="lt1"/>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61" name="Google Shape;2361;p5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Class</a:t>
            </a:r>
            <a:r>
              <a:rPr lang="en"/>
              <a:t> Diagram</a:t>
            </a:r>
            <a:endParaRPr/>
          </a:p>
        </p:txBody>
      </p:sp>
      <p:pic>
        <p:nvPicPr>
          <p:cNvPr id="2362" name="Google Shape;2362;p56"/>
          <p:cNvPicPr preferRelativeResize="0"/>
          <p:nvPr/>
        </p:nvPicPr>
        <p:blipFill>
          <a:blip r:embed="rId3">
            <a:alphaModFix/>
          </a:blip>
          <a:stretch>
            <a:fillRect/>
          </a:stretch>
        </p:blipFill>
        <p:spPr>
          <a:xfrm>
            <a:off x="7772185" y="48050"/>
            <a:ext cx="1138031" cy="801300"/>
          </a:xfrm>
          <a:prstGeom prst="rect">
            <a:avLst/>
          </a:prstGeom>
          <a:noFill/>
          <a:ln>
            <a:noFill/>
          </a:ln>
        </p:spPr>
      </p:pic>
      <p:pic>
        <p:nvPicPr>
          <p:cNvPr id="2363" name="Google Shape;2363;p56"/>
          <p:cNvPicPr preferRelativeResize="0"/>
          <p:nvPr/>
        </p:nvPicPr>
        <p:blipFill>
          <a:blip r:embed="rId4">
            <a:alphaModFix/>
          </a:blip>
          <a:stretch>
            <a:fillRect/>
          </a:stretch>
        </p:blipFill>
        <p:spPr>
          <a:xfrm>
            <a:off x="1515625" y="1269050"/>
            <a:ext cx="6667500" cy="36290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7" name="Shape 2367"/>
        <p:cNvGrpSpPr/>
        <p:nvPr/>
      </p:nvGrpSpPr>
      <p:grpSpPr>
        <a:xfrm>
          <a:off x="0" y="0"/>
          <a:ext cx="0" cy="0"/>
          <a:chOff x="0" y="0"/>
          <a:chExt cx="0" cy="0"/>
        </a:xfrm>
      </p:grpSpPr>
      <p:grpSp>
        <p:nvGrpSpPr>
          <p:cNvPr id="2368" name="Google Shape;2368;p57"/>
          <p:cNvGrpSpPr/>
          <p:nvPr/>
        </p:nvGrpSpPr>
        <p:grpSpPr>
          <a:xfrm>
            <a:off x="-132725" y="445025"/>
            <a:ext cx="8499425" cy="681300"/>
            <a:chOff x="-132725" y="445025"/>
            <a:chExt cx="8499425" cy="681300"/>
          </a:xfrm>
        </p:grpSpPr>
        <p:sp>
          <p:nvSpPr>
            <p:cNvPr id="2369" name="Google Shape;2369;p57"/>
            <p:cNvSpPr/>
            <p:nvPr/>
          </p:nvSpPr>
          <p:spPr>
            <a:xfrm>
              <a:off x="-132725" y="445025"/>
              <a:ext cx="2097300" cy="681300"/>
            </a:xfrm>
            <a:prstGeom prst="rect">
              <a:avLst/>
            </a:prstGeom>
            <a:gradFill>
              <a:gsLst>
                <a:gs pos="0">
                  <a:srgbClr val="FFFFFF">
                    <a:alpha val="0"/>
                  </a:srgbClr>
                </a:gs>
                <a:gs pos="100000">
                  <a:schemeClr val="l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0" name="Google Shape;2370;p57"/>
            <p:cNvSpPr/>
            <p:nvPr/>
          </p:nvSpPr>
          <p:spPr>
            <a:xfrm>
              <a:off x="557400" y="445025"/>
              <a:ext cx="7809300" cy="681300"/>
            </a:xfrm>
            <a:prstGeom prst="parallelogram">
              <a:avLst>
                <a:gd fmla="val 26351" name="adj"/>
              </a:avLst>
            </a:prstGeom>
            <a:gradFill>
              <a:gsLst>
                <a:gs pos="0">
                  <a:schemeClr val="lt1"/>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71" name="Google Shape;2371;p5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Sprint 1 Recap</a:t>
            </a:r>
            <a:endParaRPr/>
          </a:p>
        </p:txBody>
      </p:sp>
      <p:sp>
        <p:nvSpPr>
          <p:cNvPr id="2372" name="Google Shape;2372;p57"/>
          <p:cNvSpPr txBox="1"/>
          <p:nvPr/>
        </p:nvSpPr>
        <p:spPr>
          <a:xfrm>
            <a:off x="1067875" y="1536400"/>
            <a:ext cx="6429300" cy="2948700"/>
          </a:xfrm>
          <a:prstGeom prst="rect">
            <a:avLst/>
          </a:prstGeom>
          <a:noFill/>
          <a:ln>
            <a:noFill/>
          </a:ln>
        </p:spPr>
        <p:txBody>
          <a:bodyPr anchorCtr="0" anchor="t" bIns="91425" lIns="91425" spcFirstLastPara="1" rIns="91425" wrap="square" tIns="91425">
            <a:noAutofit/>
          </a:bodyPr>
          <a:lstStyle/>
          <a:p>
            <a:pPr indent="-323850" lvl="0" marL="457200" rtl="0" algn="l">
              <a:spcBef>
                <a:spcPts val="0"/>
              </a:spcBef>
              <a:spcAft>
                <a:spcPts val="0"/>
              </a:spcAft>
              <a:buClr>
                <a:schemeClr val="lt1"/>
              </a:buClr>
              <a:buSzPts val="1500"/>
              <a:buChar char="●"/>
            </a:pPr>
            <a:r>
              <a:rPr b="1" lang="en" sz="1500">
                <a:solidFill>
                  <a:schemeClr val="lt1"/>
                </a:solidFill>
                <a:latin typeface="Exo"/>
                <a:ea typeface="Exo"/>
                <a:cs typeface="Exo"/>
                <a:sym typeface="Exo"/>
              </a:rPr>
              <a:t>Completed Key Functionalities:</a:t>
            </a:r>
            <a:r>
              <a:rPr lang="en" sz="1500">
                <a:solidFill>
                  <a:schemeClr val="lt1"/>
                </a:solidFill>
                <a:latin typeface="Exo"/>
                <a:ea typeface="Exo"/>
                <a:cs typeface="Exo"/>
                <a:sym typeface="Exo"/>
              </a:rPr>
              <a:t> All stories and technical tasks in Sprint 1 were completed, including stock symbol input, news filtering by stock symbols, chronological display of articles, relevance-based filtering, and backend setup for news aggregation.</a:t>
            </a:r>
            <a:endParaRPr sz="1500">
              <a:solidFill>
                <a:schemeClr val="lt1"/>
              </a:solidFill>
              <a:latin typeface="Exo"/>
              <a:ea typeface="Exo"/>
              <a:cs typeface="Exo"/>
              <a:sym typeface="Exo"/>
            </a:endParaRPr>
          </a:p>
          <a:p>
            <a:pPr indent="-323850" lvl="0" marL="457200" rtl="0" algn="l">
              <a:spcBef>
                <a:spcPts val="0"/>
              </a:spcBef>
              <a:spcAft>
                <a:spcPts val="0"/>
              </a:spcAft>
              <a:buClr>
                <a:schemeClr val="lt1"/>
              </a:buClr>
              <a:buSzPts val="1500"/>
              <a:buChar char="●"/>
            </a:pPr>
            <a:r>
              <a:rPr b="1" lang="en" sz="1500">
                <a:solidFill>
                  <a:schemeClr val="lt1"/>
                </a:solidFill>
                <a:latin typeface="Exo"/>
                <a:ea typeface="Exo"/>
                <a:cs typeface="Exo"/>
                <a:sym typeface="Exo"/>
              </a:rPr>
              <a:t>Achieved 100% Completion Ratio:</a:t>
            </a:r>
            <a:r>
              <a:rPr lang="en" sz="1500">
                <a:solidFill>
                  <a:schemeClr val="lt1"/>
                </a:solidFill>
                <a:latin typeface="Exo"/>
                <a:ea typeface="Exo"/>
                <a:cs typeface="Exo"/>
                <a:sym typeface="Exo"/>
              </a:rPr>
              <a:t> The sprint achieved a 100% completion rate, with all committed 31 story points completed.</a:t>
            </a:r>
            <a:endParaRPr sz="1500">
              <a:solidFill>
                <a:schemeClr val="lt1"/>
              </a:solidFill>
              <a:latin typeface="Exo"/>
              <a:ea typeface="Exo"/>
              <a:cs typeface="Exo"/>
              <a:sym typeface="Exo"/>
            </a:endParaRPr>
          </a:p>
          <a:p>
            <a:pPr indent="-323850" lvl="0" marL="457200" rtl="0" algn="l">
              <a:spcBef>
                <a:spcPts val="0"/>
              </a:spcBef>
              <a:spcAft>
                <a:spcPts val="0"/>
              </a:spcAft>
              <a:buClr>
                <a:schemeClr val="lt1"/>
              </a:buClr>
              <a:buSzPts val="1500"/>
              <a:buChar char="●"/>
            </a:pPr>
            <a:r>
              <a:rPr b="1" lang="en" sz="1500">
                <a:solidFill>
                  <a:schemeClr val="lt1"/>
                </a:solidFill>
                <a:latin typeface="Exo"/>
                <a:ea typeface="Exo"/>
                <a:cs typeface="Exo"/>
                <a:sym typeface="Exo"/>
              </a:rPr>
              <a:t>Effective Database Setup and Backend Functionality:</a:t>
            </a:r>
            <a:r>
              <a:rPr lang="en" sz="1500">
                <a:solidFill>
                  <a:schemeClr val="lt1"/>
                </a:solidFill>
                <a:latin typeface="Exo"/>
                <a:ea typeface="Exo"/>
                <a:cs typeface="Exo"/>
                <a:sym typeface="Exo"/>
              </a:rPr>
              <a:t> The backend was successfully configured to fetch news from multiple sources, and a robust database structure was implemented to support user profiles, stock symbols, and news article data.</a:t>
            </a:r>
            <a:endParaRPr b="1" sz="1700">
              <a:solidFill>
                <a:schemeClr val="lt1"/>
              </a:solidFill>
              <a:latin typeface="Exo"/>
              <a:ea typeface="Exo"/>
              <a:cs typeface="Exo"/>
              <a:sym typeface="Exo"/>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6" name="Shape 2376"/>
        <p:cNvGrpSpPr/>
        <p:nvPr/>
      </p:nvGrpSpPr>
      <p:grpSpPr>
        <a:xfrm>
          <a:off x="0" y="0"/>
          <a:ext cx="0" cy="0"/>
          <a:chOff x="0" y="0"/>
          <a:chExt cx="0" cy="0"/>
        </a:xfrm>
      </p:grpSpPr>
      <p:grpSp>
        <p:nvGrpSpPr>
          <p:cNvPr id="2377" name="Google Shape;2377;p58"/>
          <p:cNvGrpSpPr/>
          <p:nvPr/>
        </p:nvGrpSpPr>
        <p:grpSpPr>
          <a:xfrm>
            <a:off x="-132725" y="445025"/>
            <a:ext cx="8499425" cy="681300"/>
            <a:chOff x="-132725" y="445025"/>
            <a:chExt cx="8499425" cy="681300"/>
          </a:xfrm>
        </p:grpSpPr>
        <p:sp>
          <p:nvSpPr>
            <p:cNvPr id="2378" name="Google Shape;2378;p58"/>
            <p:cNvSpPr/>
            <p:nvPr/>
          </p:nvSpPr>
          <p:spPr>
            <a:xfrm>
              <a:off x="-132725" y="445025"/>
              <a:ext cx="2097300" cy="681300"/>
            </a:xfrm>
            <a:prstGeom prst="rect">
              <a:avLst/>
            </a:prstGeom>
            <a:gradFill>
              <a:gsLst>
                <a:gs pos="0">
                  <a:srgbClr val="FFFFFF">
                    <a:alpha val="0"/>
                  </a:srgbClr>
                </a:gs>
                <a:gs pos="100000">
                  <a:schemeClr val="l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9" name="Google Shape;2379;p58"/>
            <p:cNvSpPr/>
            <p:nvPr/>
          </p:nvSpPr>
          <p:spPr>
            <a:xfrm>
              <a:off x="557400" y="445025"/>
              <a:ext cx="7809300" cy="681300"/>
            </a:xfrm>
            <a:prstGeom prst="parallelogram">
              <a:avLst>
                <a:gd fmla="val 26351" name="adj"/>
              </a:avLst>
            </a:prstGeom>
            <a:gradFill>
              <a:gsLst>
                <a:gs pos="0">
                  <a:schemeClr val="lt1"/>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80" name="Google Shape;2380;p5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Product Backlog</a:t>
            </a:r>
            <a:endParaRPr/>
          </a:p>
        </p:txBody>
      </p:sp>
      <p:pic>
        <p:nvPicPr>
          <p:cNvPr id="2381" name="Google Shape;2381;p58"/>
          <p:cNvPicPr preferRelativeResize="0"/>
          <p:nvPr/>
        </p:nvPicPr>
        <p:blipFill>
          <a:blip r:embed="rId3">
            <a:alphaModFix/>
          </a:blip>
          <a:stretch>
            <a:fillRect/>
          </a:stretch>
        </p:blipFill>
        <p:spPr>
          <a:xfrm>
            <a:off x="7772185" y="48050"/>
            <a:ext cx="1138031" cy="801300"/>
          </a:xfrm>
          <a:prstGeom prst="rect">
            <a:avLst/>
          </a:prstGeom>
          <a:noFill/>
          <a:ln>
            <a:noFill/>
          </a:ln>
        </p:spPr>
      </p:pic>
      <p:graphicFrame>
        <p:nvGraphicFramePr>
          <p:cNvPr id="2382" name="Google Shape;2382;p58"/>
          <p:cNvGraphicFramePr/>
          <p:nvPr/>
        </p:nvGraphicFramePr>
        <p:xfrm>
          <a:off x="116863" y="1368050"/>
          <a:ext cx="3000000" cy="3000000"/>
        </p:xfrm>
        <a:graphic>
          <a:graphicData uri="http://schemas.openxmlformats.org/drawingml/2006/table">
            <a:tbl>
              <a:tblPr>
                <a:noFill/>
                <a:tableStyleId>{E12E62A2-F07F-4756-B80C-AFF30FB17CD3}</a:tableStyleId>
              </a:tblPr>
              <a:tblGrid>
                <a:gridCol w="489175"/>
                <a:gridCol w="2806300"/>
                <a:gridCol w="2958700"/>
                <a:gridCol w="1505925"/>
                <a:gridCol w="1150175"/>
              </a:tblGrid>
              <a:tr h="449325">
                <a:tc>
                  <a:txBody>
                    <a:bodyPr/>
                    <a:lstStyle/>
                    <a:p>
                      <a:pPr indent="0" lvl="0" marL="0" rtl="0" algn="ctr">
                        <a:lnSpc>
                          <a:spcPct val="115000"/>
                        </a:lnSpc>
                        <a:spcBef>
                          <a:spcPts val="0"/>
                        </a:spcBef>
                        <a:spcAft>
                          <a:spcPts val="0"/>
                        </a:spcAft>
                        <a:buNone/>
                      </a:pPr>
                      <a:r>
                        <a:rPr b="1" lang="en" sz="1000">
                          <a:solidFill>
                            <a:schemeClr val="lt1"/>
                          </a:solidFill>
                          <a:latin typeface="Exo"/>
                          <a:ea typeface="Exo"/>
                          <a:cs typeface="Exo"/>
                          <a:sym typeface="Exo"/>
                        </a:rPr>
                        <a:t>ID</a:t>
                      </a:r>
                      <a:endParaRPr b="1" sz="1000">
                        <a:solidFill>
                          <a:schemeClr val="lt1"/>
                        </a:solidFill>
                        <a:latin typeface="Exo"/>
                        <a:ea typeface="Exo"/>
                        <a:cs typeface="Exo"/>
                        <a:sym typeface="Ex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solidFill>
                            <a:schemeClr val="lt1"/>
                          </a:solidFill>
                          <a:latin typeface="Exo"/>
                          <a:ea typeface="Exo"/>
                          <a:cs typeface="Exo"/>
                          <a:sym typeface="Exo"/>
                        </a:rPr>
                        <a:t>Description</a:t>
                      </a:r>
                      <a:endParaRPr b="1" sz="1000">
                        <a:solidFill>
                          <a:schemeClr val="lt1"/>
                        </a:solidFill>
                        <a:latin typeface="Exo"/>
                        <a:ea typeface="Exo"/>
                        <a:cs typeface="Exo"/>
                        <a:sym typeface="Ex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solidFill>
                            <a:schemeClr val="lt1"/>
                          </a:solidFill>
                          <a:latin typeface="Exo"/>
                          <a:ea typeface="Exo"/>
                          <a:cs typeface="Exo"/>
                          <a:sym typeface="Exo"/>
                        </a:rPr>
                        <a:t>Acceptance Criteria</a:t>
                      </a:r>
                      <a:endParaRPr b="1" sz="1000">
                        <a:solidFill>
                          <a:schemeClr val="lt1"/>
                        </a:solidFill>
                        <a:latin typeface="Exo"/>
                        <a:ea typeface="Exo"/>
                        <a:cs typeface="Exo"/>
                        <a:sym typeface="Ex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solidFill>
                            <a:schemeClr val="lt1"/>
                          </a:solidFill>
                          <a:latin typeface="Exo"/>
                          <a:ea typeface="Exo"/>
                          <a:cs typeface="Exo"/>
                          <a:sym typeface="Exo"/>
                        </a:rPr>
                        <a:t>Feature</a:t>
                      </a:r>
                      <a:endParaRPr b="1" sz="1000">
                        <a:solidFill>
                          <a:schemeClr val="lt1"/>
                        </a:solidFill>
                        <a:latin typeface="Exo"/>
                        <a:ea typeface="Exo"/>
                        <a:cs typeface="Exo"/>
                        <a:sym typeface="Ex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solidFill>
                            <a:schemeClr val="lt1"/>
                          </a:solidFill>
                          <a:latin typeface="Exo"/>
                          <a:ea typeface="Exo"/>
                          <a:cs typeface="Exo"/>
                          <a:sym typeface="Exo"/>
                        </a:rPr>
                        <a:t>Story Points</a:t>
                      </a:r>
                      <a:endParaRPr b="1" sz="1000">
                        <a:solidFill>
                          <a:schemeClr val="lt1"/>
                        </a:solidFill>
                        <a:latin typeface="Exo"/>
                        <a:ea typeface="Exo"/>
                        <a:cs typeface="Exo"/>
                        <a:sym typeface="Ex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548800">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US1.1</a:t>
                      </a:r>
                      <a:endParaRPr sz="1000">
                        <a:solidFill>
                          <a:schemeClr val="lt1"/>
                        </a:solidFill>
                        <a:latin typeface="Exo"/>
                        <a:ea typeface="Exo"/>
                        <a:cs typeface="Exo"/>
                        <a:sym typeface="Ex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As an investor, I want to input stock symbols of interest to receive relevant news articles.</a:t>
                      </a:r>
                      <a:endParaRPr sz="1000">
                        <a:solidFill>
                          <a:schemeClr val="lt1"/>
                        </a:solidFill>
                        <a:latin typeface="Exo"/>
                        <a:ea typeface="Exo"/>
                        <a:cs typeface="Exo"/>
                        <a:sym typeface="Ex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Users can search and input stock symbols. Stock symbols stored and shown on dashboard.</a:t>
                      </a:r>
                      <a:endParaRPr sz="1000">
                        <a:solidFill>
                          <a:schemeClr val="lt1"/>
                        </a:solidFill>
                        <a:latin typeface="Exo"/>
                        <a:ea typeface="Exo"/>
                        <a:cs typeface="Exo"/>
                        <a:sym typeface="Ex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Stock Symbols</a:t>
                      </a:r>
                      <a:endParaRPr sz="1000">
                        <a:solidFill>
                          <a:schemeClr val="lt1"/>
                        </a:solidFill>
                        <a:latin typeface="Exo"/>
                        <a:ea typeface="Exo"/>
                        <a:cs typeface="Exo"/>
                        <a:sym typeface="Ex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solidFill>
                            <a:schemeClr val="lt1"/>
                          </a:solidFill>
                          <a:latin typeface="Exo"/>
                          <a:ea typeface="Exo"/>
                          <a:cs typeface="Exo"/>
                          <a:sym typeface="Exo"/>
                        </a:rPr>
                        <a:t>5</a:t>
                      </a:r>
                      <a:endParaRPr sz="1000">
                        <a:solidFill>
                          <a:schemeClr val="lt1"/>
                        </a:solidFill>
                        <a:latin typeface="Exo"/>
                        <a:ea typeface="Exo"/>
                        <a:cs typeface="Exo"/>
                        <a:sym typeface="Ex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539125">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US1.2</a:t>
                      </a:r>
                      <a:endParaRPr sz="1000">
                        <a:solidFill>
                          <a:schemeClr val="lt1"/>
                        </a:solidFill>
                        <a:latin typeface="Exo"/>
                        <a:ea typeface="Exo"/>
                        <a:cs typeface="Exo"/>
                        <a:sym typeface="Ex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As an investor, I want to view a list of news articles related to the stock symbols I've selected.</a:t>
                      </a:r>
                      <a:endParaRPr sz="1000">
                        <a:solidFill>
                          <a:schemeClr val="lt1"/>
                        </a:solidFill>
                        <a:latin typeface="Exo"/>
                        <a:ea typeface="Exo"/>
                        <a:cs typeface="Exo"/>
                        <a:sym typeface="Ex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Articles are filtered by stock symbols. News displayed in chronological order.</a:t>
                      </a:r>
                      <a:endParaRPr sz="1000">
                        <a:solidFill>
                          <a:schemeClr val="lt1"/>
                        </a:solidFill>
                        <a:latin typeface="Exo"/>
                        <a:ea typeface="Exo"/>
                        <a:cs typeface="Exo"/>
                        <a:sym typeface="Ex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News Feed</a:t>
                      </a:r>
                      <a:endParaRPr sz="1000">
                        <a:solidFill>
                          <a:schemeClr val="lt1"/>
                        </a:solidFill>
                        <a:latin typeface="Exo"/>
                        <a:ea typeface="Exo"/>
                        <a:cs typeface="Exo"/>
                        <a:sym typeface="Ex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solidFill>
                            <a:schemeClr val="lt1"/>
                          </a:solidFill>
                          <a:latin typeface="Exo"/>
                          <a:ea typeface="Exo"/>
                          <a:cs typeface="Exo"/>
                          <a:sym typeface="Exo"/>
                        </a:rPr>
                        <a:t>8</a:t>
                      </a:r>
                      <a:endParaRPr sz="1000">
                        <a:solidFill>
                          <a:schemeClr val="lt1"/>
                        </a:solidFill>
                        <a:latin typeface="Exo"/>
                        <a:ea typeface="Exo"/>
                        <a:cs typeface="Exo"/>
                        <a:sym typeface="Ex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700875">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US1.3</a:t>
                      </a:r>
                      <a:endParaRPr sz="1000">
                        <a:solidFill>
                          <a:schemeClr val="lt1"/>
                        </a:solidFill>
                        <a:latin typeface="Exo"/>
                        <a:ea typeface="Exo"/>
                        <a:cs typeface="Exo"/>
                        <a:sym typeface="Ex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As an investor, I want to filter news articles by relevance to my stock symbols to focus on the most important articles.</a:t>
                      </a:r>
                      <a:endParaRPr sz="1000">
                        <a:solidFill>
                          <a:schemeClr val="lt1"/>
                        </a:solidFill>
                        <a:latin typeface="Exo"/>
                        <a:ea typeface="Exo"/>
                        <a:cs typeface="Exo"/>
                        <a:sym typeface="Ex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News ranked by relevance to stock symbols. Filter option for relevant articles only.</a:t>
                      </a:r>
                      <a:endParaRPr sz="1000">
                        <a:solidFill>
                          <a:schemeClr val="lt1"/>
                        </a:solidFill>
                        <a:latin typeface="Exo"/>
                        <a:ea typeface="Exo"/>
                        <a:cs typeface="Exo"/>
                        <a:sym typeface="Ex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News Relevance Filter</a:t>
                      </a:r>
                      <a:endParaRPr sz="1000">
                        <a:solidFill>
                          <a:schemeClr val="lt1"/>
                        </a:solidFill>
                        <a:latin typeface="Exo"/>
                        <a:ea typeface="Exo"/>
                        <a:cs typeface="Exo"/>
                        <a:sym typeface="Ex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solidFill>
                            <a:schemeClr val="lt1"/>
                          </a:solidFill>
                          <a:latin typeface="Exo"/>
                          <a:ea typeface="Exo"/>
                          <a:cs typeface="Exo"/>
                          <a:sym typeface="Exo"/>
                        </a:rPr>
                        <a:t>5</a:t>
                      </a:r>
                      <a:endParaRPr sz="1000">
                        <a:solidFill>
                          <a:schemeClr val="lt1"/>
                        </a:solidFill>
                        <a:latin typeface="Exo"/>
                        <a:ea typeface="Exo"/>
                        <a:cs typeface="Exo"/>
                        <a:sym typeface="Ex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561150">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TT1.4</a:t>
                      </a:r>
                      <a:endParaRPr sz="1000">
                        <a:solidFill>
                          <a:schemeClr val="lt1"/>
                        </a:solidFill>
                        <a:latin typeface="Exo"/>
                        <a:ea typeface="Exo"/>
                        <a:cs typeface="Exo"/>
                        <a:sym typeface="Ex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Backend developer sets up infrastructure for news aggregation and stock symbol search.</a:t>
                      </a:r>
                      <a:endParaRPr sz="1000">
                        <a:solidFill>
                          <a:schemeClr val="lt1"/>
                        </a:solidFill>
                        <a:latin typeface="Exo"/>
                        <a:ea typeface="Exo"/>
                        <a:cs typeface="Exo"/>
                        <a:sym typeface="Ex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API fetches news from 3 sources. Backend handles stock searches and storage.</a:t>
                      </a:r>
                      <a:endParaRPr sz="1000">
                        <a:solidFill>
                          <a:schemeClr val="lt1"/>
                        </a:solidFill>
                        <a:latin typeface="Exo"/>
                        <a:ea typeface="Exo"/>
                        <a:cs typeface="Exo"/>
                        <a:sym typeface="Ex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Backend Infrastructure</a:t>
                      </a:r>
                      <a:endParaRPr sz="1000">
                        <a:solidFill>
                          <a:schemeClr val="lt1"/>
                        </a:solidFill>
                        <a:latin typeface="Exo"/>
                        <a:ea typeface="Exo"/>
                        <a:cs typeface="Exo"/>
                        <a:sym typeface="Ex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solidFill>
                            <a:schemeClr val="lt1"/>
                          </a:solidFill>
                          <a:latin typeface="Exo"/>
                          <a:ea typeface="Exo"/>
                          <a:cs typeface="Exo"/>
                          <a:sym typeface="Exo"/>
                        </a:rPr>
                        <a:t>8</a:t>
                      </a:r>
                      <a:endParaRPr sz="1000">
                        <a:solidFill>
                          <a:schemeClr val="lt1"/>
                        </a:solidFill>
                        <a:latin typeface="Exo"/>
                        <a:ea typeface="Exo"/>
                        <a:cs typeface="Exo"/>
                        <a:sym typeface="Ex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539125">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TT1.5</a:t>
                      </a:r>
                      <a:endParaRPr sz="1000">
                        <a:solidFill>
                          <a:schemeClr val="lt1"/>
                        </a:solidFill>
                        <a:latin typeface="Exo"/>
                        <a:ea typeface="Exo"/>
                        <a:cs typeface="Exo"/>
                        <a:sym typeface="Ex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Database administrator establishes database structure for user profiles, stock symbols, and news articles.</a:t>
                      </a:r>
                      <a:endParaRPr sz="1000">
                        <a:solidFill>
                          <a:schemeClr val="lt1"/>
                        </a:solidFill>
                        <a:latin typeface="Exo"/>
                        <a:ea typeface="Exo"/>
                        <a:cs typeface="Exo"/>
                        <a:sym typeface="Ex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Create tables for users, symbols, articles. Ensure user-stock preferences are linked.</a:t>
                      </a:r>
                      <a:endParaRPr sz="1000">
                        <a:solidFill>
                          <a:schemeClr val="lt1"/>
                        </a:solidFill>
                        <a:latin typeface="Exo"/>
                        <a:ea typeface="Exo"/>
                        <a:cs typeface="Exo"/>
                        <a:sym typeface="Ex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Database Setup</a:t>
                      </a:r>
                      <a:endParaRPr sz="1000">
                        <a:solidFill>
                          <a:schemeClr val="lt1"/>
                        </a:solidFill>
                        <a:latin typeface="Exo"/>
                        <a:ea typeface="Exo"/>
                        <a:cs typeface="Exo"/>
                        <a:sym typeface="Ex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solidFill>
                            <a:schemeClr val="lt1"/>
                          </a:solidFill>
                          <a:latin typeface="Exo"/>
                          <a:ea typeface="Exo"/>
                          <a:cs typeface="Exo"/>
                          <a:sym typeface="Exo"/>
                        </a:rPr>
                        <a:t>5</a:t>
                      </a:r>
                      <a:endParaRPr sz="1000">
                        <a:solidFill>
                          <a:schemeClr val="lt1"/>
                        </a:solidFill>
                        <a:latin typeface="Exo"/>
                        <a:ea typeface="Exo"/>
                        <a:cs typeface="Exo"/>
                        <a:sym typeface="Ex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bl>
          </a:graphicData>
        </a:graphic>
      </p:graphicFrame>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6" name="Shape 2386"/>
        <p:cNvGrpSpPr/>
        <p:nvPr/>
      </p:nvGrpSpPr>
      <p:grpSpPr>
        <a:xfrm>
          <a:off x="0" y="0"/>
          <a:ext cx="0" cy="0"/>
          <a:chOff x="0" y="0"/>
          <a:chExt cx="0" cy="0"/>
        </a:xfrm>
      </p:grpSpPr>
      <p:grpSp>
        <p:nvGrpSpPr>
          <p:cNvPr id="2387" name="Google Shape;2387;p59"/>
          <p:cNvGrpSpPr/>
          <p:nvPr/>
        </p:nvGrpSpPr>
        <p:grpSpPr>
          <a:xfrm>
            <a:off x="-132725" y="445025"/>
            <a:ext cx="8499425" cy="681300"/>
            <a:chOff x="-132725" y="445025"/>
            <a:chExt cx="8499425" cy="681300"/>
          </a:xfrm>
        </p:grpSpPr>
        <p:sp>
          <p:nvSpPr>
            <p:cNvPr id="2388" name="Google Shape;2388;p59"/>
            <p:cNvSpPr/>
            <p:nvPr/>
          </p:nvSpPr>
          <p:spPr>
            <a:xfrm>
              <a:off x="-132725" y="445025"/>
              <a:ext cx="2097300" cy="681300"/>
            </a:xfrm>
            <a:prstGeom prst="rect">
              <a:avLst/>
            </a:prstGeom>
            <a:gradFill>
              <a:gsLst>
                <a:gs pos="0">
                  <a:srgbClr val="FFFFFF">
                    <a:alpha val="0"/>
                  </a:srgbClr>
                </a:gs>
                <a:gs pos="100000">
                  <a:schemeClr val="l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 name="Google Shape;2389;p59"/>
            <p:cNvSpPr/>
            <p:nvPr/>
          </p:nvSpPr>
          <p:spPr>
            <a:xfrm>
              <a:off x="557400" y="445025"/>
              <a:ext cx="7809300" cy="681300"/>
            </a:xfrm>
            <a:prstGeom prst="parallelogram">
              <a:avLst>
                <a:gd fmla="val 26351" name="adj"/>
              </a:avLst>
            </a:prstGeom>
            <a:gradFill>
              <a:gsLst>
                <a:gs pos="0">
                  <a:schemeClr val="lt1"/>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90" name="Google Shape;2390;p5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Product Backlog</a:t>
            </a:r>
            <a:endParaRPr/>
          </a:p>
        </p:txBody>
      </p:sp>
      <p:pic>
        <p:nvPicPr>
          <p:cNvPr id="2391" name="Google Shape;2391;p59"/>
          <p:cNvPicPr preferRelativeResize="0"/>
          <p:nvPr/>
        </p:nvPicPr>
        <p:blipFill>
          <a:blip r:embed="rId3">
            <a:alphaModFix/>
          </a:blip>
          <a:stretch>
            <a:fillRect/>
          </a:stretch>
        </p:blipFill>
        <p:spPr>
          <a:xfrm>
            <a:off x="7772185" y="48050"/>
            <a:ext cx="1138031" cy="801300"/>
          </a:xfrm>
          <a:prstGeom prst="rect">
            <a:avLst/>
          </a:prstGeom>
          <a:noFill/>
          <a:ln>
            <a:noFill/>
          </a:ln>
        </p:spPr>
      </p:pic>
      <p:graphicFrame>
        <p:nvGraphicFramePr>
          <p:cNvPr id="2392" name="Google Shape;2392;p59"/>
          <p:cNvGraphicFramePr/>
          <p:nvPr/>
        </p:nvGraphicFramePr>
        <p:xfrm>
          <a:off x="333750" y="1428750"/>
          <a:ext cx="3000000" cy="3000000"/>
        </p:xfrm>
        <a:graphic>
          <a:graphicData uri="http://schemas.openxmlformats.org/drawingml/2006/table">
            <a:tbl>
              <a:tblPr>
                <a:noFill/>
                <a:tableStyleId>{E12E62A2-F07F-4756-B80C-AFF30FB17CD3}</a:tableStyleId>
              </a:tblPr>
              <a:tblGrid>
                <a:gridCol w="497100"/>
                <a:gridCol w="2324375"/>
                <a:gridCol w="2914200"/>
                <a:gridCol w="1570250"/>
                <a:gridCol w="1270575"/>
              </a:tblGrid>
              <a:tr h="449325">
                <a:tc>
                  <a:txBody>
                    <a:bodyPr/>
                    <a:lstStyle/>
                    <a:p>
                      <a:pPr indent="0" lvl="0" marL="0" rtl="0" algn="ctr">
                        <a:lnSpc>
                          <a:spcPct val="115000"/>
                        </a:lnSpc>
                        <a:spcBef>
                          <a:spcPts val="0"/>
                        </a:spcBef>
                        <a:spcAft>
                          <a:spcPts val="0"/>
                        </a:spcAft>
                        <a:buNone/>
                      </a:pPr>
                      <a:r>
                        <a:rPr b="1" lang="en" sz="1000">
                          <a:solidFill>
                            <a:schemeClr val="lt1"/>
                          </a:solidFill>
                          <a:latin typeface="Exo"/>
                          <a:ea typeface="Exo"/>
                          <a:cs typeface="Exo"/>
                          <a:sym typeface="Exo"/>
                        </a:rPr>
                        <a:t>ID</a:t>
                      </a:r>
                      <a:endParaRPr b="1" sz="1000">
                        <a:solidFill>
                          <a:schemeClr val="lt1"/>
                        </a:solidFill>
                        <a:latin typeface="Exo"/>
                        <a:ea typeface="Exo"/>
                        <a:cs typeface="Exo"/>
                        <a:sym typeface="Ex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solidFill>
                            <a:schemeClr val="lt1"/>
                          </a:solidFill>
                          <a:latin typeface="Exo"/>
                          <a:ea typeface="Exo"/>
                          <a:cs typeface="Exo"/>
                          <a:sym typeface="Exo"/>
                        </a:rPr>
                        <a:t>Description</a:t>
                      </a:r>
                      <a:endParaRPr b="1" sz="1000">
                        <a:solidFill>
                          <a:schemeClr val="lt1"/>
                        </a:solidFill>
                        <a:latin typeface="Exo"/>
                        <a:ea typeface="Exo"/>
                        <a:cs typeface="Exo"/>
                        <a:sym typeface="Ex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solidFill>
                            <a:schemeClr val="lt1"/>
                          </a:solidFill>
                          <a:latin typeface="Exo"/>
                          <a:ea typeface="Exo"/>
                          <a:cs typeface="Exo"/>
                          <a:sym typeface="Exo"/>
                        </a:rPr>
                        <a:t>Acceptance Criteria</a:t>
                      </a:r>
                      <a:endParaRPr b="1" sz="1000">
                        <a:solidFill>
                          <a:schemeClr val="lt1"/>
                        </a:solidFill>
                        <a:latin typeface="Exo"/>
                        <a:ea typeface="Exo"/>
                        <a:cs typeface="Exo"/>
                        <a:sym typeface="Ex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solidFill>
                            <a:schemeClr val="lt1"/>
                          </a:solidFill>
                          <a:latin typeface="Exo"/>
                          <a:ea typeface="Exo"/>
                          <a:cs typeface="Exo"/>
                          <a:sym typeface="Exo"/>
                        </a:rPr>
                        <a:t>Feature</a:t>
                      </a:r>
                      <a:endParaRPr b="1" sz="1000">
                        <a:solidFill>
                          <a:schemeClr val="lt1"/>
                        </a:solidFill>
                        <a:latin typeface="Exo"/>
                        <a:ea typeface="Exo"/>
                        <a:cs typeface="Exo"/>
                        <a:sym typeface="Ex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solidFill>
                            <a:schemeClr val="lt1"/>
                          </a:solidFill>
                          <a:latin typeface="Exo"/>
                          <a:ea typeface="Exo"/>
                          <a:cs typeface="Exo"/>
                          <a:sym typeface="Exo"/>
                        </a:rPr>
                        <a:t>Story Points</a:t>
                      </a:r>
                      <a:endParaRPr b="1" sz="1000">
                        <a:solidFill>
                          <a:schemeClr val="lt1"/>
                        </a:solidFill>
                        <a:latin typeface="Exo"/>
                        <a:ea typeface="Exo"/>
                        <a:cs typeface="Exo"/>
                        <a:sym typeface="Ex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539125">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US2.1</a:t>
                      </a:r>
                      <a:endParaRPr sz="1000">
                        <a:solidFill>
                          <a:schemeClr val="lt1"/>
                        </a:solidFill>
                        <a:latin typeface="Exo"/>
                        <a:ea typeface="Exo"/>
                        <a:cs typeface="Exo"/>
                        <a:sym typeface="Ex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As an investor, I want to log in securely to access personalized sentiment analysis.</a:t>
                      </a:r>
                      <a:endParaRPr sz="1000">
                        <a:solidFill>
                          <a:schemeClr val="lt1"/>
                        </a:solidFill>
                        <a:latin typeface="Exo"/>
                        <a:ea typeface="Exo"/>
                        <a:cs typeface="Exo"/>
                        <a:sym typeface="Ex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Users log in with email/password. Support Google OAuth login.</a:t>
                      </a:r>
                      <a:endParaRPr sz="1000">
                        <a:solidFill>
                          <a:schemeClr val="lt1"/>
                        </a:solidFill>
                        <a:latin typeface="Exo"/>
                        <a:ea typeface="Exo"/>
                        <a:cs typeface="Exo"/>
                        <a:sym typeface="Ex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Authentication</a:t>
                      </a:r>
                      <a:endParaRPr sz="1000">
                        <a:solidFill>
                          <a:schemeClr val="lt1"/>
                        </a:solidFill>
                        <a:latin typeface="Exo"/>
                        <a:ea typeface="Exo"/>
                        <a:cs typeface="Exo"/>
                        <a:sym typeface="Ex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solidFill>
                            <a:schemeClr val="lt1"/>
                          </a:solidFill>
                          <a:latin typeface="Exo"/>
                          <a:ea typeface="Exo"/>
                          <a:cs typeface="Exo"/>
                          <a:sym typeface="Exo"/>
                        </a:rPr>
                        <a:t>8</a:t>
                      </a:r>
                      <a:endParaRPr sz="1000">
                        <a:solidFill>
                          <a:schemeClr val="lt1"/>
                        </a:solidFill>
                        <a:latin typeface="Exo"/>
                        <a:ea typeface="Exo"/>
                        <a:cs typeface="Exo"/>
                        <a:sym typeface="Ex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539125">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US2.2</a:t>
                      </a:r>
                      <a:endParaRPr sz="1000">
                        <a:solidFill>
                          <a:schemeClr val="lt1"/>
                        </a:solidFill>
                        <a:latin typeface="Exo"/>
                        <a:ea typeface="Exo"/>
                        <a:cs typeface="Exo"/>
                        <a:sym typeface="Ex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As an investor, I want each news article to display a sentiment rating (positive) to gauge its emotional tone.</a:t>
                      </a:r>
                      <a:endParaRPr sz="1000">
                        <a:solidFill>
                          <a:schemeClr val="lt1"/>
                        </a:solidFill>
                        <a:latin typeface="Exo"/>
                        <a:ea typeface="Exo"/>
                        <a:cs typeface="Exo"/>
                        <a:sym typeface="Ex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Sentiment rating visible for each article. Sentiment rating is easy to understand.</a:t>
                      </a:r>
                      <a:endParaRPr sz="1000">
                        <a:solidFill>
                          <a:schemeClr val="lt1"/>
                        </a:solidFill>
                        <a:latin typeface="Exo"/>
                        <a:ea typeface="Exo"/>
                        <a:cs typeface="Exo"/>
                        <a:sym typeface="Ex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Sentiment Analysis</a:t>
                      </a:r>
                      <a:endParaRPr sz="1000">
                        <a:solidFill>
                          <a:schemeClr val="lt1"/>
                        </a:solidFill>
                        <a:latin typeface="Exo"/>
                        <a:ea typeface="Exo"/>
                        <a:cs typeface="Exo"/>
                        <a:sym typeface="Ex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solidFill>
                            <a:schemeClr val="lt1"/>
                          </a:solidFill>
                          <a:latin typeface="Exo"/>
                          <a:ea typeface="Exo"/>
                          <a:cs typeface="Exo"/>
                          <a:sym typeface="Exo"/>
                        </a:rPr>
                        <a:t>5</a:t>
                      </a:r>
                      <a:endParaRPr sz="1000">
                        <a:solidFill>
                          <a:schemeClr val="lt1"/>
                        </a:solidFill>
                        <a:latin typeface="Exo"/>
                        <a:ea typeface="Exo"/>
                        <a:cs typeface="Exo"/>
                        <a:sym typeface="Ex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700875">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US2.3</a:t>
                      </a:r>
                      <a:endParaRPr sz="1000">
                        <a:solidFill>
                          <a:schemeClr val="lt1"/>
                        </a:solidFill>
                        <a:latin typeface="Exo"/>
                        <a:ea typeface="Exo"/>
                        <a:cs typeface="Exo"/>
                        <a:sym typeface="Ex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As an investor, I want each news article to display a sentiment rating (negative) to gauge its emotional tone.</a:t>
                      </a:r>
                      <a:endParaRPr sz="1000">
                        <a:solidFill>
                          <a:schemeClr val="lt1"/>
                        </a:solidFill>
                        <a:latin typeface="Exo"/>
                        <a:ea typeface="Exo"/>
                        <a:cs typeface="Exo"/>
                        <a:sym typeface="Ex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Sentiment rating visible for each article. Sentiment rating is easy to understand.</a:t>
                      </a:r>
                      <a:endParaRPr sz="1000">
                        <a:solidFill>
                          <a:schemeClr val="lt1"/>
                        </a:solidFill>
                        <a:latin typeface="Exo"/>
                        <a:ea typeface="Exo"/>
                        <a:cs typeface="Exo"/>
                        <a:sym typeface="Ex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Sentiment Analysis</a:t>
                      </a:r>
                      <a:endParaRPr sz="1000">
                        <a:solidFill>
                          <a:schemeClr val="lt1"/>
                        </a:solidFill>
                        <a:latin typeface="Exo"/>
                        <a:ea typeface="Exo"/>
                        <a:cs typeface="Exo"/>
                        <a:sym typeface="Ex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solidFill>
                            <a:schemeClr val="lt1"/>
                          </a:solidFill>
                          <a:latin typeface="Exo"/>
                          <a:ea typeface="Exo"/>
                          <a:cs typeface="Exo"/>
                          <a:sym typeface="Exo"/>
                        </a:rPr>
                        <a:t>5</a:t>
                      </a:r>
                      <a:endParaRPr sz="1000">
                        <a:solidFill>
                          <a:schemeClr val="lt1"/>
                        </a:solidFill>
                        <a:latin typeface="Exo"/>
                        <a:ea typeface="Exo"/>
                        <a:cs typeface="Exo"/>
                        <a:sym typeface="Ex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539125">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US2.4</a:t>
                      </a:r>
                      <a:endParaRPr sz="1000">
                        <a:solidFill>
                          <a:schemeClr val="lt1"/>
                        </a:solidFill>
                        <a:latin typeface="Exo"/>
                        <a:ea typeface="Exo"/>
                        <a:cs typeface="Exo"/>
                        <a:sym typeface="Ex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As an investor, I want each news article to display a sentiment rating (neutral) to gauge its emotional tone.</a:t>
                      </a:r>
                      <a:endParaRPr sz="1000">
                        <a:solidFill>
                          <a:schemeClr val="lt1"/>
                        </a:solidFill>
                        <a:latin typeface="Exo"/>
                        <a:ea typeface="Exo"/>
                        <a:cs typeface="Exo"/>
                        <a:sym typeface="Ex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Sentiment rating visible for each article. Sentiment rating is easy to understand.</a:t>
                      </a:r>
                      <a:endParaRPr sz="1000">
                        <a:solidFill>
                          <a:schemeClr val="lt1"/>
                        </a:solidFill>
                        <a:latin typeface="Exo"/>
                        <a:ea typeface="Exo"/>
                        <a:cs typeface="Exo"/>
                        <a:sym typeface="Ex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Sentiment Analysis</a:t>
                      </a:r>
                      <a:endParaRPr sz="1000">
                        <a:solidFill>
                          <a:schemeClr val="lt1"/>
                        </a:solidFill>
                        <a:latin typeface="Exo"/>
                        <a:ea typeface="Exo"/>
                        <a:cs typeface="Exo"/>
                        <a:sym typeface="Ex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solidFill>
                            <a:schemeClr val="lt1"/>
                          </a:solidFill>
                          <a:latin typeface="Exo"/>
                          <a:ea typeface="Exo"/>
                          <a:cs typeface="Exo"/>
                          <a:sym typeface="Exo"/>
                        </a:rPr>
                        <a:t>5</a:t>
                      </a:r>
                      <a:endParaRPr sz="1000">
                        <a:solidFill>
                          <a:schemeClr val="lt1"/>
                        </a:solidFill>
                        <a:latin typeface="Exo"/>
                        <a:ea typeface="Exo"/>
                        <a:cs typeface="Exo"/>
                        <a:sym typeface="Ex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539125">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US2.5</a:t>
                      </a:r>
                      <a:endParaRPr sz="1000">
                        <a:solidFill>
                          <a:schemeClr val="lt1"/>
                        </a:solidFill>
                        <a:latin typeface="Exo"/>
                        <a:ea typeface="Exo"/>
                        <a:cs typeface="Exo"/>
                        <a:sym typeface="Ex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As an investor, I want to filter news articles by sentiment type to focus on specific tones (e.g., positive news).</a:t>
                      </a:r>
                      <a:endParaRPr sz="1000">
                        <a:solidFill>
                          <a:schemeClr val="lt1"/>
                        </a:solidFill>
                        <a:latin typeface="Exo"/>
                        <a:ea typeface="Exo"/>
                        <a:cs typeface="Exo"/>
                        <a:sym typeface="Ex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Filter by positive, negative, neutral. Dynamic UI update when filtering.</a:t>
                      </a:r>
                      <a:endParaRPr sz="1000">
                        <a:solidFill>
                          <a:schemeClr val="lt1"/>
                        </a:solidFill>
                        <a:latin typeface="Exo"/>
                        <a:ea typeface="Exo"/>
                        <a:cs typeface="Exo"/>
                        <a:sym typeface="Ex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Sentiment Filter</a:t>
                      </a:r>
                      <a:endParaRPr sz="1000">
                        <a:solidFill>
                          <a:schemeClr val="lt1"/>
                        </a:solidFill>
                        <a:latin typeface="Exo"/>
                        <a:ea typeface="Exo"/>
                        <a:cs typeface="Exo"/>
                        <a:sym typeface="Ex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solidFill>
                            <a:schemeClr val="lt1"/>
                          </a:solidFill>
                          <a:latin typeface="Exo"/>
                          <a:ea typeface="Exo"/>
                          <a:cs typeface="Exo"/>
                          <a:sym typeface="Exo"/>
                        </a:rPr>
                        <a:t>5</a:t>
                      </a:r>
                      <a:endParaRPr sz="1000">
                        <a:solidFill>
                          <a:schemeClr val="lt1"/>
                        </a:solidFill>
                        <a:latin typeface="Exo"/>
                        <a:ea typeface="Exo"/>
                        <a:cs typeface="Exo"/>
                        <a:sym typeface="Ex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0" name="Shape 2040"/>
        <p:cNvGrpSpPr/>
        <p:nvPr/>
      </p:nvGrpSpPr>
      <p:grpSpPr>
        <a:xfrm>
          <a:off x="0" y="0"/>
          <a:ext cx="0" cy="0"/>
          <a:chOff x="0" y="0"/>
          <a:chExt cx="0" cy="0"/>
        </a:xfrm>
      </p:grpSpPr>
      <p:grpSp>
        <p:nvGrpSpPr>
          <p:cNvPr id="2041" name="Google Shape;2041;p33"/>
          <p:cNvGrpSpPr/>
          <p:nvPr/>
        </p:nvGrpSpPr>
        <p:grpSpPr>
          <a:xfrm>
            <a:off x="-132725" y="445025"/>
            <a:ext cx="8499425" cy="681300"/>
            <a:chOff x="-132725" y="445025"/>
            <a:chExt cx="8499425" cy="681300"/>
          </a:xfrm>
        </p:grpSpPr>
        <p:sp>
          <p:nvSpPr>
            <p:cNvPr id="2042" name="Google Shape;2042;p33"/>
            <p:cNvSpPr/>
            <p:nvPr/>
          </p:nvSpPr>
          <p:spPr>
            <a:xfrm>
              <a:off x="-132725" y="445025"/>
              <a:ext cx="2097300" cy="681300"/>
            </a:xfrm>
            <a:prstGeom prst="rect">
              <a:avLst/>
            </a:prstGeom>
            <a:gradFill>
              <a:gsLst>
                <a:gs pos="0">
                  <a:srgbClr val="FFFFFF">
                    <a:alpha val="0"/>
                  </a:srgbClr>
                </a:gs>
                <a:gs pos="100000">
                  <a:schemeClr val="l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33"/>
            <p:cNvSpPr/>
            <p:nvPr/>
          </p:nvSpPr>
          <p:spPr>
            <a:xfrm>
              <a:off x="557400" y="445025"/>
              <a:ext cx="7809300" cy="681300"/>
            </a:xfrm>
            <a:prstGeom prst="parallelogram">
              <a:avLst>
                <a:gd fmla="val 26351" name="adj"/>
              </a:avLst>
            </a:prstGeom>
            <a:gradFill>
              <a:gsLst>
                <a:gs pos="0">
                  <a:schemeClr val="lt1"/>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44" name="Google Shape;2044;p33"/>
          <p:cNvSpPr/>
          <p:nvPr/>
        </p:nvSpPr>
        <p:spPr>
          <a:xfrm>
            <a:off x="1133301" y="1368500"/>
            <a:ext cx="2564400" cy="593400"/>
          </a:xfrm>
          <a:prstGeom prst="parallelogram">
            <a:avLst>
              <a:gd fmla="val 26205" name="adj"/>
            </a:avLst>
          </a:prstGeom>
          <a:gradFill>
            <a:gsLst>
              <a:gs pos="0">
                <a:schemeClr val="lt1"/>
              </a:gs>
              <a:gs pos="73000">
                <a:srgbClr val="F3F3F3"/>
              </a:gs>
              <a:gs pos="100000">
                <a:srgbClr val="E7E7E7">
                  <a:alpha val="3529"/>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33"/>
          <p:cNvSpPr/>
          <p:nvPr/>
        </p:nvSpPr>
        <p:spPr>
          <a:xfrm>
            <a:off x="657223" y="1424377"/>
            <a:ext cx="700800" cy="516000"/>
          </a:xfrm>
          <a:prstGeom prst="parallelogram">
            <a:avLst>
              <a:gd fmla="val 26205" name="adj"/>
            </a:avLst>
          </a:prstGeom>
          <a:gradFill>
            <a:gsLst>
              <a:gs pos="0">
                <a:schemeClr val="lt2"/>
              </a:gs>
              <a:gs pos="100000">
                <a:schemeClr val="dk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33"/>
          <p:cNvSpPr txBox="1"/>
          <p:nvPr>
            <p:ph idx="9" type="subTitle"/>
          </p:nvPr>
        </p:nvSpPr>
        <p:spPr>
          <a:xfrm>
            <a:off x="1358025" y="1500013"/>
            <a:ext cx="2724600" cy="333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100">
                <a:solidFill>
                  <a:schemeClr val="accent3"/>
                </a:solidFill>
              </a:rPr>
              <a:t>Diagrams &amp; Sprint 1 Recap</a:t>
            </a:r>
            <a:endParaRPr sz="1100">
              <a:solidFill>
                <a:schemeClr val="accent3"/>
              </a:solidFill>
            </a:endParaRPr>
          </a:p>
        </p:txBody>
      </p:sp>
      <p:sp>
        <p:nvSpPr>
          <p:cNvPr id="2047" name="Google Shape;2047;p33"/>
          <p:cNvSpPr txBox="1"/>
          <p:nvPr>
            <p:ph idx="2" type="title"/>
          </p:nvPr>
        </p:nvSpPr>
        <p:spPr>
          <a:xfrm>
            <a:off x="755175" y="1507224"/>
            <a:ext cx="486600" cy="333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700"/>
              <a:t>09</a:t>
            </a:r>
            <a:endParaRPr sz="1700"/>
          </a:p>
        </p:txBody>
      </p:sp>
      <p:sp>
        <p:nvSpPr>
          <p:cNvPr id="2048" name="Google Shape;2048;p3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TABLE OF CONTENTS</a:t>
            </a:r>
            <a:endParaRPr/>
          </a:p>
        </p:txBody>
      </p:sp>
      <p:pic>
        <p:nvPicPr>
          <p:cNvPr id="2049" name="Google Shape;2049;p33"/>
          <p:cNvPicPr preferRelativeResize="0"/>
          <p:nvPr/>
        </p:nvPicPr>
        <p:blipFill>
          <a:blip r:embed="rId3">
            <a:alphaModFix/>
          </a:blip>
          <a:stretch>
            <a:fillRect/>
          </a:stretch>
        </p:blipFill>
        <p:spPr>
          <a:xfrm>
            <a:off x="7897800" y="3122550"/>
            <a:ext cx="1062190" cy="747900"/>
          </a:xfrm>
          <a:prstGeom prst="rect">
            <a:avLst/>
          </a:prstGeom>
          <a:noFill/>
          <a:ln>
            <a:noFill/>
          </a:ln>
        </p:spPr>
      </p:pic>
      <p:pic>
        <p:nvPicPr>
          <p:cNvPr id="2050" name="Google Shape;2050;p33"/>
          <p:cNvPicPr preferRelativeResize="0"/>
          <p:nvPr/>
        </p:nvPicPr>
        <p:blipFill>
          <a:blip r:embed="rId3">
            <a:alphaModFix/>
          </a:blip>
          <a:stretch>
            <a:fillRect/>
          </a:stretch>
        </p:blipFill>
        <p:spPr>
          <a:xfrm>
            <a:off x="7995750" y="4248787"/>
            <a:ext cx="1062190" cy="747900"/>
          </a:xfrm>
          <a:prstGeom prst="rect">
            <a:avLst/>
          </a:prstGeom>
          <a:noFill/>
          <a:ln>
            <a:noFill/>
          </a:ln>
        </p:spPr>
      </p:pic>
      <p:sp>
        <p:nvSpPr>
          <p:cNvPr id="2051" name="Google Shape;2051;p33"/>
          <p:cNvSpPr/>
          <p:nvPr/>
        </p:nvSpPr>
        <p:spPr>
          <a:xfrm>
            <a:off x="1057101" y="2206700"/>
            <a:ext cx="2564400" cy="593400"/>
          </a:xfrm>
          <a:prstGeom prst="parallelogram">
            <a:avLst>
              <a:gd fmla="val 26205" name="adj"/>
            </a:avLst>
          </a:prstGeom>
          <a:gradFill>
            <a:gsLst>
              <a:gs pos="0">
                <a:schemeClr val="lt1"/>
              </a:gs>
              <a:gs pos="73000">
                <a:srgbClr val="F3F3F3"/>
              </a:gs>
              <a:gs pos="100000">
                <a:srgbClr val="E7E7E7">
                  <a:alpha val="3529"/>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33"/>
          <p:cNvSpPr/>
          <p:nvPr/>
        </p:nvSpPr>
        <p:spPr>
          <a:xfrm>
            <a:off x="581023" y="2262577"/>
            <a:ext cx="700800" cy="516000"/>
          </a:xfrm>
          <a:prstGeom prst="parallelogram">
            <a:avLst>
              <a:gd fmla="val 26205" name="adj"/>
            </a:avLst>
          </a:prstGeom>
          <a:gradFill>
            <a:gsLst>
              <a:gs pos="0">
                <a:schemeClr val="lt2"/>
              </a:gs>
              <a:gs pos="100000">
                <a:schemeClr val="dk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33"/>
          <p:cNvSpPr txBox="1"/>
          <p:nvPr>
            <p:ph idx="9" type="subTitle"/>
          </p:nvPr>
        </p:nvSpPr>
        <p:spPr>
          <a:xfrm>
            <a:off x="1281825" y="2330663"/>
            <a:ext cx="2724600" cy="333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100">
                <a:solidFill>
                  <a:schemeClr val="accent3"/>
                </a:solidFill>
              </a:rPr>
              <a:t>Product Backlog</a:t>
            </a:r>
            <a:endParaRPr sz="1100">
              <a:solidFill>
                <a:schemeClr val="accent3"/>
              </a:solidFill>
            </a:endParaRPr>
          </a:p>
        </p:txBody>
      </p:sp>
      <p:sp>
        <p:nvSpPr>
          <p:cNvPr id="2054" name="Google Shape;2054;p33"/>
          <p:cNvSpPr txBox="1"/>
          <p:nvPr>
            <p:ph idx="2" type="title"/>
          </p:nvPr>
        </p:nvSpPr>
        <p:spPr>
          <a:xfrm>
            <a:off x="678975" y="2345424"/>
            <a:ext cx="486600" cy="333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700"/>
              <a:t>10</a:t>
            </a:r>
            <a:endParaRPr sz="1700"/>
          </a:p>
        </p:txBody>
      </p:sp>
      <p:sp>
        <p:nvSpPr>
          <p:cNvPr id="2055" name="Google Shape;2055;p33"/>
          <p:cNvSpPr/>
          <p:nvPr/>
        </p:nvSpPr>
        <p:spPr>
          <a:xfrm>
            <a:off x="980901" y="2968700"/>
            <a:ext cx="2564400" cy="593400"/>
          </a:xfrm>
          <a:prstGeom prst="parallelogram">
            <a:avLst>
              <a:gd fmla="val 26205" name="adj"/>
            </a:avLst>
          </a:prstGeom>
          <a:gradFill>
            <a:gsLst>
              <a:gs pos="0">
                <a:schemeClr val="lt1"/>
              </a:gs>
              <a:gs pos="73000">
                <a:srgbClr val="F3F3F3"/>
              </a:gs>
              <a:gs pos="100000">
                <a:srgbClr val="E7E7E7">
                  <a:alpha val="3529"/>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33"/>
          <p:cNvSpPr/>
          <p:nvPr/>
        </p:nvSpPr>
        <p:spPr>
          <a:xfrm>
            <a:off x="504823" y="3024577"/>
            <a:ext cx="700800" cy="516000"/>
          </a:xfrm>
          <a:prstGeom prst="parallelogram">
            <a:avLst>
              <a:gd fmla="val 26205" name="adj"/>
            </a:avLst>
          </a:prstGeom>
          <a:gradFill>
            <a:gsLst>
              <a:gs pos="0">
                <a:schemeClr val="lt2"/>
              </a:gs>
              <a:gs pos="100000">
                <a:schemeClr val="dk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33"/>
          <p:cNvSpPr txBox="1"/>
          <p:nvPr>
            <p:ph idx="9" type="subTitle"/>
          </p:nvPr>
        </p:nvSpPr>
        <p:spPr>
          <a:xfrm>
            <a:off x="1241775" y="3137000"/>
            <a:ext cx="2724600" cy="333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100">
                <a:solidFill>
                  <a:schemeClr val="accent3"/>
                </a:solidFill>
              </a:rPr>
              <a:t>Sprint 1 Backlog</a:t>
            </a:r>
            <a:endParaRPr sz="1100">
              <a:solidFill>
                <a:schemeClr val="accent3"/>
              </a:solidFill>
            </a:endParaRPr>
          </a:p>
        </p:txBody>
      </p:sp>
      <p:sp>
        <p:nvSpPr>
          <p:cNvPr id="2058" name="Google Shape;2058;p33"/>
          <p:cNvSpPr txBox="1"/>
          <p:nvPr>
            <p:ph idx="2" type="title"/>
          </p:nvPr>
        </p:nvSpPr>
        <p:spPr>
          <a:xfrm>
            <a:off x="602775" y="3107424"/>
            <a:ext cx="486600" cy="333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700"/>
              <a:t>11</a:t>
            </a:r>
            <a:endParaRPr sz="1700"/>
          </a:p>
        </p:txBody>
      </p:sp>
      <p:sp>
        <p:nvSpPr>
          <p:cNvPr id="2059" name="Google Shape;2059;p33"/>
          <p:cNvSpPr/>
          <p:nvPr/>
        </p:nvSpPr>
        <p:spPr>
          <a:xfrm>
            <a:off x="828501" y="3806900"/>
            <a:ext cx="2564400" cy="593400"/>
          </a:xfrm>
          <a:prstGeom prst="parallelogram">
            <a:avLst>
              <a:gd fmla="val 26205" name="adj"/>
            </a:avLst>
          </a:prstGeom>
          <a:gradFill>
            <a:gsLst>
              <a:gs pos="0">
                <a:schemeClr val="lt1"/>
              </a:gs>
              <a:gs pos="73000">
                <a:srgbClr val="F3F3F3"/>
              </a:gs>
              <a:gs pos="100000">
                <a:srgbClr val="E7E7E7">
                  <a:alpha val="3529"/>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33"/>
          <p:cNvSpPr/>
          <p:nvPr/>
        </p:nvSpPr>
        <p:spPr>
          <a:xfrm>
            <a:off x="352423" y="3862777"/>
            <a:ext cx="700800" cy="516000"/>
          </a:xfrm>
          <a:prstGeom prst="parallelogram">
            <a:avLst>
              <a:gd fmla="val 26205" name="adj"/>
            </a:avLst>
          </a:prstGeom>
          <a:gradFill>
            <a:gsLst>
              <a:gs pos="0">
                <a:schemeClr val="lt2"/>
              </a:gs>
              <a:gs pos="100000">
                <a:schemeClr val="dk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p33"/>
          <p:cNvSpPr txBox="1"/>
          <p:nvPr>
            <p:ph idx="9" type="subTitle"/>
          </p:nvPr>
        </p:nvSpPr>
        <p:spPr>
          <a:xfrm>
            <a:off x="1053200" y="3943325"/>
            <a:ext cx="2724600" cy="333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100">
                <a:solidFill>
                  <a:schemeClr val="accent3"/>
                </a:solidFill>
              </a:rPr>
              <a:t>Metrics</a:t>
            </a:r>
            <a:endParaRPr sz="1100">
              <a:solidFill>
                <a:schemeClr val="accent3"/>
              </a:solidFill>
            </a:endParaRPr>
          </a:p>
        </p:txBody>
      </p:sp>
      <p:sp>
        <p:nvSpPr>
          <p:cNvPr id="2062" name="Google Shape;2062;p33"/>
          <p:cNvSpPr txBox="1"/>
          <p:nvPr>
            <p:ph idx="2" type="title"/>
          </p:nvPr>
        </p:nvSpPr>
        <p:spPr>
          <a:xfrm>
            <a:off x="450375" y="3945624"/>
            <a:ext cx="486600" cy="333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700"/>
              <a:t>12</a:t>
            </a:r>
            <a:endParaRPr sz="1700"/>
          </a:p>
        </p:txBody>
      </p:sp>
      <p:sp>
        <p:nvSpPr>
          <p:cNvPr id="2063" name="Google Shape;2063;p33"/>
          <p:cNvSpPr/>
          <p:nvPr/>
        </p:nvSpPr>
        <p:spPr>
          <a:xfrm>
            <a:off x="4867101" y="1368500"/>
            <a:ext cx="2564400" cy="593400"/>
          </a:xfrm>
          <a:prstGeom prst="parallelogram">
            <a:avLst>
              <a:gd fmla="val 26205" name="adj"/>
            </a:avLst>
          </a:prstGeom>
          <a:gradFill>
            <a:gsLst>
              <a:gs pos="0">
                <a:schemeClr val="lt1"/>
              </a:gs>
              <a:gs pos="73000">
                <a:srgbClr val="F3F3F3"/>
              </a:gs>
              <a:gs pos="100000">
                <a:srgbClr val="E7E7E7">
                  <a:alpha val="3529"/>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 name="Google Shape;2064;p33"/>
          <p:cNvSpPr/>
          <p:nvPr/>
        </p:nvSpPr>
        <p:spPr>
          <a:xfrm>
            <a:off x="4391023" y="1424377"/>
            <a:ext cx="700800" cy="516000"/>
          </a:xfrm>
          <a:prstGeom prst="parallelogram">
            <a:avLst>
              <a:gd fmla="val 26205" name="adj"/>
            </a:avLst>
          </a:prstGeom>
          <a:gradFill>
            <a:gsLst>
              <a:gs pos="0">
                <a:schemeClr val="lt2"/>
              </a:gs>
              <a:gs pos="100000">
                <a:schemeClr val="dk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5" name="Google Shape;2065;p33"/>
          <p:cNvSpPr txBox="1"/>
          <p:nvPr>
            <p:ph idx="9" type="subTitle"/>
          </p:nvPr>
        </p:nvSpPr>
        <p:spPr>
          <a:xfrm>
            <a:off x="5091825" y="1555275"/>
            <a:ext cx="2724600" cy="286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100">
                <a:solidFill>
                  <a:schemeClr val="accent3"/>
                </a:solidFill>
              </a:rPr>
              <a:t>Retrospective</a:t>
            </a:r>
            <a:endParaRPr sz="1100">
              <a:solidFill>
                <a:schemeClr val="accent3"/>
              </a:solidFill>
            </a:endParaRPr>
          </a:p>
        </p:txBody>
      </p:sp>
      <p:sp>
        <p:nvSpPr>
          <p:cNvPr id="2066" name="Google Shape;2066;p33"/>
          <p:cNvSpPr txBox="1"/>
          <p:nvPr>
            <p:ph idx="2" type="title"/>
          </p:nvPr>
        </p:nvSpPr>
        <p:spPr>
          <a:xfrm>
            <a:off x="4488975" y="1507224"/>
            <a:ext cx="486600" cy="333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700"/>
              <a:t>13</a:t>
            </a:r>
            <a:endParaRPr sz="1700"/>
          </a:p>
        </p:txBody>
      </p:sp>
      <p:sp>
        <p:nvSpPr>
          <p:cNvPr id="2067" name="Google Shape;2067;p33"/>
          <p:cNvSpPr/>
          <p:nvPr/>
        </p:nvSpPr>
        <p:spPr>
          <a:xfrm>
            <a:off x="4790901" y="2206700"/>
            <a:ext cx="2564400" cy="593400"/>
          </a:xfrm>
          <a:prstGeom prst="parallelogram">
            <a:avLst>
              <a:gd fmla="val 26205" name="adj"/>
            </a:avLst>
          </a:prstGeom>
          <a:gradFill>
            <a:gsLst>
              <a:gs pos="0">
                <a:schemeClr val="lt1"/>
              </a:gs>
              <a:gs pos="73000">
                <a:srgbClr val="F3F3F3"/>
              </a:gs>
              <a:gs pos="100000">
                <a:srgbClr val="E7E7E7">
                  <a:alpha val="3529"/>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 name="Google Shape;2068;p33"/>
          <p:cNvSpPr/>
          <p:nvPr/>
        </p:nvSpPr>
        <p:spPr>
          <a:xfrm>
            <a:off x="4314823" y="2262577"/>
            <a:ext cx="700800" cy="516000"/>
          </a:xfrm>
          <a:prstGeom prst="parallelogram">
            <a:avLst>
              <a:gd fmla="val 26205" name="adj"/>
            </a:avLst>
          </a:prstGeom>
          <a:gradFill>
            <a:gsLst>
              <a:gs pos="0">
                <a:schemeClr val="lt2"/>
              </a:gs>
              <a:gs pos="100000">
                <a:schemeClr val="dk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 name="Google Shape;2069;p33"/>
          <p:cNvSpPr txBox="1"/>
          <p:nvPr>
            <p:ph idx="9" type="subTitle"/>
          </p:nvPr>
        </p:nvSpPr>
        <p:spPr>
          <a:xfrm>
            <a:off x="5015625" y="2379025"/>
            <a:ext cx="2724600" cy="333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100">
                <a:solidFill>
                  <a:schemeClr val="accent3"/>
                </a:solidFill>
              </a:rPr>
              <a:t>Sprint 2</a:t>
            </a:r>
            <a:endParaRPr sz="1100">
              <a:solidFill>
                <a:schemeClr val="accent3"/>
              </a:solidFill>
            </a:endParaRPr>
          </a:p>
        </p:txBody>
      </p:sp>
      <p:sp>
        <p:nvSpPr>
          <p:cNvPr id="2070" name="Google Shape;2070;p33"/>
          <p:cNvSpPr txBox="1"/>
          <p:nvPr>
            <p:ph idx="2" type="title"/>
          </p:nvPr>
        </p:nvSpPr>
        <p:spPr>
          <a:xfrm>
            <a:off x="4412775" y="2345424"/>
            <a:ext cx="486600" cy="333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700"/>
              <a:t>14</a:t>
            </a:r>
            <a:endParaRPr sz="1700"/>
          </a:p>
        </p:txBody>
      </p:sp>
      <p:sp>
        <p:nvSpPr>
          <p:cNvPr id="2071" name="Google Shape;2071;p33"/>
          <p:cNvSpPr/>
          <p:nvPr/>
        </p:nvSpPr>
        <p:spPr>
          <a:xfrm>
            <a:off x="4714701" y="2968700"/>
            <a:ext cx="2564400" cy="593400"/>
          </a:xfrm>
          <a:prstGeom prst="parallelogram">
            <a:avLst>
              <a:gd fmla="val 26205" name="adj"/>
            </a:avLst>
          </a:prstGeom>
          <a:gradFill>
            <a:gsLst>
              <a:gs pos="0">
                <a:schemeClr val="lt1"/>
              </a:gs>
              <a:gs pos="73000">
                <a:srgbClr val="F3F3F3"/>
              </a:gs>
              <a:gs pos="100000">
                <a:srgbClr val="E7E7E7">
                  <a:alpha val="3529"/>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33"/>
          <p:cNvSpPr/>
          <p:nvPr/>
        </p:nvSpPr>
        <p:spPr>
          <a:xfrm>
            <a:off x="4238623" y="3024577"/>
            <a:ext cx="700800" cy="516000"/>
          </a:xfrm>
          <a:prstGeom prst="parallelogram">
            <a:avLst>
              <a:gd fmla="val 26205" name="adj"/>
            </a:avLst>
          </a:prstGeom>
          <a:gradFill>
            <a:gsLst>
              <a:gs pos="0">
                <a:schemeClr val="lt2"/>
              </a:gs>
              <a:gs pos="100000">
                <a:schemeClr val="dk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 name="Google Shape;2073;p33"/>
          <p:cNvSpPr txBox="1"/>
          <p:nvPr>
            <p:ph idx="9" type="subTitle"/>
          </p:nvPr>
        </p:nvSpPr>
        <p:spPr>
          <a:xfrm>
            <a:off x="4939425" y="3092963"/>
            <a:ext cx="2724600" cy="333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100">
                <a:solidFill>
                  <a:schemeClr val="accent3"/>
                </a:solidFill>
              </a:rPr>
              <a:t>Project Demo</a:t>
            </a:r>
            <a:endParaRPr sz="1100">
              <a:solidFill>
                <a:schemeClr val="accent3"/>
              </a:solidFill>
            </a:endParaRPr>
          </a:p>
        </p:txBody>
      </p:sp>
      <p:sp>
        <p:nvSpPr>
          <p:cNvPr id="2074" name="Google Shape;2074;p33"/>
          <p:cNvSpPr txBox="1"/>
          <p:nvPr>
            <p:ph idx="2" type="title"/>
          </p:nvPr>
        </p:nvSpPr>
        <p:spPr>
          <a:xfrm>
            <a:off x="4336575" y="3107424"/>
            <a:ext cx="486600" cy="333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700"/>
              <a:t>15</a:t>
            </a:r>
            <a:endParaRPr sz="1700"/>
          </a:p>
        </p:txBody>
      </p:sp>
      <p:sp>
        <p:nvSpPr>
          <p:cNvPr id="2075" name="Google Shape;2075;p33"/>
          <p:cNvSpPr/>
          <p:nvPr/>
        </p:nvSpPr>
        <p:spPr>
          <a:xfrm>
            <a:off x="4562301" y="3806900"/>
            <a:ext cx="2564400" cy="593400"/>
          </a:xfrm>
          <a:prstGeom prst="parallelogram">
            <a:avLst>
              <a:gd fmla="val 26205" name="adj"/>
            </a:avLst>
          </a:prstGeom>
          <a:gradFill>
            <a:gsLst>
              <a:gs pos="0">
                <a:schemeClr val="lt1"/>
              </a:gs>
              <a:gs pos="73000">
                <a:srgbClr val="F3F3F3"/>
              </a:gs>
              <a:gs pos="100000">
                <a:srgbClr val="E7E7E7">
                  <a:alpha val="3529"/>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6" name="Google Shape;2076;p33"/>
          <p:cNvSpPr/>
          <p:nvPr/>
        </p:nvSpPr>
        <p:spPr>
          <a:xfrm>
            <a:off x="4086223" y="3862777"/>
            <a:ext cx="700800" cy="516000"/>
          </a:xfrm>
          <a:prstGeom prst="parallelogram">
            <a:avLst>
              <a:gd fmla="val 26205" name="adj"/>
            </a:avLst>
          </a:prstGeom>
          <a:gradFill>
            <a:gsLst>
              <a:gs pos="0">
                <a:schemeClr val="lt2"/>
              </a:gs>
              <a:gs pos="100000">
                <a:schemeClr val="dk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7" name="Google Shape;2077;p33"/>
          <p:cNvSpPr txBox="1"/>
          <p:nvPr>
            <p:ph idx="9" type="subTitle"/>
          </p:nvPr>
        </p:nvSpPr>
        <p:spPr>
          <a:xfrm>
            <a:off x="4787000" y="3989075"/>
            <a:ext cx="2724600" cy="333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100">
                <a:solidFill>
                  <a:schemeClr val="accent3"/>
                </a:solidFill>
              </a:rPr>
              <a:t>WikiPage Link and Live Demo</a:t>
            </a:r>
            <a:endParaRPr sz="1100">
              <a:solidFill>
                <a:schemeClr val="accent3"/>
              </a:solidFill>
            </a:endParaRPr>
          </a:p>
        </p:txBody>
      </p:sp>
      <p:sp>
        <p:nvSpPr>
          <p:cNvPr id="2078" name="Google Shape;2078;p33"/>
          <p:cNvSpPr txBox="1"/>
          <p:nvPr>
            <p:ph idx="2" type="title"/>
          </p:nvPr>
        </p:nvSpPr>
        <p:spPr>
          <a:xfrm>
            <a:off x="4184175" y="3945624"/>
            <a:ext cx="486600" cy="333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700"/>
              <a:t>16</a:t>
            </a:r>
            <a:endParaRPr sz="17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6" name="Shape 2396"/>
        <p:cNvGrpSpPr/>
        <p:nvPr/>
      </p:nvGrpSpPr>
      <p:grpSpPr>
        <a:xfrm>
          <a:off x="0" y="0"/>
          <a:ext cx="0" cy="0"/>
          <a:chOff x="0" y="0"/>
          <a:chExt cx="0" cy="0"/>
        </a:xfrm>
      </p:grpSpPr>
      <p:grpSp>
        <p:nvGrpSpPr>
          <p:cNvPr id="2397" name="Google Shape;2397;p60"/>
          <p:cNvGrpSpPr/>
          <p:nvPr/>
        </p:nvGrpSpPr>
        <p:grpSpPr>
          <a:xfrm>
            <a:off x="-132725" y="445025"/>
            <a:ext cx="8499425" cy="681300"/>
            <a:chOff x="-132725" y="445025"/>
            <a:chExt cx="8499425" cy="681300"/>
          </a:xfrm>
        </p:grpSpPr>
        <p:sp>
          <p:nvSpPr>
            <p:cNvPr id="2398" name="Google Shape;2398;p60"/>
            <p:cNvSpPr/>
            <p:nvPr/>
          </p:nvSpPr>
          <p:spPr>
            <a:xfrm>
              <a:off x="-132725" y="445025"/>
              <a:ext cx="2097300" cy="681300"/>
            </a:xfrm>
            <a:prstGeom prst="rect">
              <a:avLst/>
            </a:prstGeom>
            <a:gradFill>
              <a:gsLst>
                <a:gs pos="0">
                  <a:srgbClr val="FFFFFF">
                    <a:alpha val="0"/>
                  </a:srgbClr>
                </a:gs>
                <a:gs pos="100000">
                  <a:schemeClr val="l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9" name="Google Shape;2399;p60"/>
            <p:cNvSpPr/>
            <p:nvPr/>
          </p:nvSpPr>
          <p:spPr>
            <a:xfrm>
              <a:off x="557400" y="445025"/>
              <a:ext cx="7809300" cy="681300"/>
            </a:xfrm>
            <a:prstGeom prst="parallelogram">
              <a:avLst>
                <a:gd fmla="val 26351" name="adj"/>
              </a:avLst>
            </a:prstGeom>
            <a:gradFill>
              <a:gsLst>
                <a:gs pos="0">
                  <a:schemeClr val="lt1"/>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00" name="Google Shape;2400;p6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Product Backlog</a:t>
            </a:r>
            <a:endParaRPr/>
          </a:p>
        </p:txBody>
      </p:sp>
      <p:pic>
        <p:nvPicPr>
          <p:cNvPr id="2401" name="Google Shape;2401;p60"/>
          <p:cNvPicPr preferRelativeResize="0"/>
          <p:nvPr/>
        </p:nvPicPr>
        <p:blipFill>
          <a:blip r:embed="rId3">
            <a:alphaModFix/>
          </a:blip>
          <a:stretch>
            <a:fillRect/>
          </a:stretch>
        </p:blipFill>
        <p:spPr>
          <a:xfrm>
            <a:off x="7772185" y="48050"/>
            <a:ext cx="1138031" cy="801300"/>
          </a:xfrm>
          <a:prstGeom prst="rect">
            <a:avLst/>
          </a:prstGeom>
          <a:noFill/>
          <a:ln>
            <a:noFill/>
          </a:ln>
        </p:spPr>
      </p:pic>
      <p:graphicFrame>
        <p:nvGraphicFramePr>
          <p:cNvPr id="2402" name="Google Shape;2402;p60"/>
          <p:cNvGraphicFramePr/>
          <p:nvPr/>
        </p:nvGraphicFramePr>
        <p:xfrm>
          <a:off x="333750" y="1428750"/>
          <a:ext cx="3000000" cy="3000000"/>
        </p:xfrm>
        <a:graphic>
          <a:graphicData uri="http://schemas.openxmlformats.org/drawingml/2006/table">
            <a:tbl>
              <a:tblPr>
                <a:noFill/>
                <a:tableStyleId>{E12E62A2-F07F-4756-B80C-AFF30FB17CD3}</a:tableStyleId>
              </a:tblPr>
              <a:tblGrid>
                <a:gridCol w="497100"/>
                <a:gridCol w="2324375"/>
                <a:gridCol w="2914200"/>
                <a:gridCol w="1570250"/>
                <a:gridCol w="1270575"/>
              </a:tblGrid>
              <a:tr h="449325">
                <a:tc>
                  <a:txBody>
                    <a:bodyPr/>
                    <a:lstStyle/>
                    <a:p>
                      <a:pPr indent="0" lvl="0" marL="0" rtl="0" algn="ctr">
                        <a:lnSpc>
                          <a:spcPct val="115000"/>
                        </a:lnSpc>
                        <a:spcBef>
                          <a:spcPts val="0"/>
                        </a:spcBef>
                        <a:spcAft>
                          <a:spcPts val="0"/>
                        </a:spcAft>
                        <a:buNone/>
                      </a:pPr>
                      <a:r>
                        <a:rPr b="1" lang="en" sz="1000">
                          <a:solidFill>
                            <a:schemeClr val="lt1"/>
                          </a:solidFill>
                          <a:latin typeface="Exo"/>
                          <a:ea typeface="Exo"/>
                          <a:cs typeface="Exo"/>
                          <a:sym typeface="Exo"/>
                        </a:rPr>
                        <a:t>ID</a:t>
                      </a:r>
                      <a:endParaRPr b="1" sz="1000">
                        <a:solidFill>
                          <a:schemeClr val="lt1"/>
                        </a:solidFill>
                        <a:latin typeface="Exo"/>
                        <a:ea typeface="Exo"/>
                        <a:cs typeface="Exo"/>
                        <a:sym typeface="Ex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solidFill>
                            <a:schemeClr val="lt1"/>
                          </a:solidFill>
                          <a:latin typeface="Exo"/>
                          <a:ea typeface="Exo"/>
                          <a:cs typeface="Exo"/>
                          <a:sym typeface="Exo"/>
                        </a:rPr>
                        <a:t>Description</a:t>
                      </a:r>
                      <a:endParaRPr b="1" sz="1000">
                        <a:solidFill>
                          <a:schemeClr val="lt1"/>
                        </a:solidFill>
                        <a:latin typeface="Exo"/>
                        <a:ea typeface="Exo"/>
                        <a:cs typeface="Exo"/>
                        <a:sym typeface="Ex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solidFill>
                            <a:schemeClr val="lt1"/>
                          </a:solidFill>
                          <a:latin typeface="Exo"/>
                          <a:ea typeface="Exo"/>
                          <a:cs typeface="Exo"/>
                          <a:sym typeface="Exo"/>
                        </a:rPr>
                        <a:t>Acceptance Criteria</a:t>
                      </a:r>
                      <a:endParaRPr b="1" sz="1000">
                        <a:solidFill>
                          <a:schemeClr val="lt1"/>
                        </a:solidFill>
                        <a:latin typeface="Exo"/>
                        <a:ea typeface="Exo"/>
                        <a:cs typeface="Exo"/>
                        <a:sym typeface="Ex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solidFill>
                            <a:schemeClr val="lt1"/>
                          </a:solidFill>
                          <a:latin typeface="Exo"/>
                          <a:ea typeface="Exo"/>
                          <a:cs typeface="Exo"/>
                          <a:sym typeface="Exo"/>
                        </a:rPr>
                        <a:t>Feature</a:t>
                      </a:r>
                      <a:endParaRPr b="1" sz="1000">
                        <a:solidFill>
                          <a:schemeClr val="lt1"/>
                        </a:solidFill>
                        <a:latin typeface="Exo"/>
                        <a:ea typeface="Exo"/>
                        <a:cs typeface="Exo"/>
                        <a:sym typeface="Ex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solidFill>
                            <a:schemeClr val="lt1"/>
                          </a:solidFill>
                          <a:latin typeface="Exo"/>
                          <a:ea typeface="Exo"/>
                          <a:cs typeface="Exo"/>
                          <a:sym typeface="Exo"/>
                        </a:rPr>
                        <a:t>Story Points</a:t>
                      </a:r>
                      <a:endParaRPr b="1" sz="1000">
                        <a:solidFill>
                          <a:schemeClr val="lt1"/>
                        </a:solidFill>
                        <a:latin typeface="Exo"/>
                        <a:ea typeface="Exo"/>
                        <a:cs typeface="Exo"/>
                        <a:sym typeface="Ex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539125">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TT2.6</a:t>
                      </a:r>
                      <a:endParaRPr sz="1000">
                        <a:solidFill>
                          <a:schemeClr val="lt1"/>
                        </a:solidFill>
                        <a:latin typeface="Exo"/>
                        <a:ea typeface="Exo"/>
                        <a:cs typeface="Exo"/>
                        <a:sym typeface="Ex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Developer integrates AI sentiment analysis engine for news articles.</a:t>
                      </a:r>
                      <a:endParaRPr sz="1000">
                        <a:solidFill>
                          <a:schemeClr val="lt1"/>
                        </a:solidFill>
                        <a:latin typeface="Exo"/>
                        <a:ea typeface="Exo"/>
                        <a:cs typeface="Exo"/>
                        <a:sym typeface="Ex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AI assigns sentiment to articles. AI achieves 80% accuracy or higher.</a:t>
                      </a:r>
                      <a:endParaRPr sz="1000">
                        <a:solidFill>
                          <a:schemeClr val="lt1"/>
                        </a:solidFill>
                        <a:latin typeface="Exo"/>
                        <a:ea typeface="Exo"/>
                        <a:cs typeface="Exo"/>
                        <a:sym typeface="Ex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Sentiment Analysis Engine</a:t>
                      </a:r>
                      <a:endParaRPr sz="1000">
                        <a:solidFill>
                          <a:schemeClr val="lt1"/>
                        </a:solidFill>
                        <a:latin typeface="Exo"/>
                        <a:ea typeface="Exo"/>
                        <a:cs typeface="Exo"/>
                        <a:sym typeface="Ex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solidFill>
                            <a:schemeClr val="lt1"/>
                          </a:solidFill>
                          <a:latin typeface="Exo"/>
                          <a:ea typeface="Exo"/>
                          <a:cs typeface="Exo"/>
                          <a:sym typeface="Exo"/>
                        </a:rPr>
                        <a:t>8</a:t>
                      </a:r>
                      <a:endParaRPr sz="1000">
                        <a:solidFill>
                          <a:schemeClr val="lt1"/>
                        </a:solidFill>
                        <a:latin typeface="Exo"/>
                        <a:ea typeface="Exo"/>
                        <a:cs typeface="Exo"/>
                        <a:sym typeface="Ex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539125">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TT2.7</a:t>
                      </a:r>
                      <a:endParaRPr sz="1000">
                        <a:solidFill>
                          <a:schemeClr val="lt1"/>
                        </a:solidFill>
                        <a:latin typeface="Exo"/>
                        <a:ea typeface="Exo"/>
                        <a:cs typeface="Exo"/>
                        <a:sym typeface="Ex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Developer implements user authentication system (login and OAuth).</a:t>
                      </a:r>
                      <a:endParaRPr sz="1000">
                        <a:solidFill>
                          <a:schemeClr val="lt1"/>
                        </a:solidFill>
                        <a:latin typeface="Exo"/>
                        <a:ea typeface="Exo"/>
                        <a:cs typeface="Exo"/>
                        <a:sym typeface="Ex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Implement login with email/password. Add OAuth for social logins.</a:t>
                      </a:r>
                      <a:endParaRPr sz="1000">
                        <a:solidFill>
                          <a:schemeClr val="lt1"/>
                        </a:solidFill>
                        <a:latin typeface="Exo"/>
                        <a:ea typeface="Exo"/>
                        <a:cs typeface="Exo"/>
                        <a:sym typeface="Ex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Authentication</a:t>
                      </a:r>
                      <a:endParaRPr sz="1000">
                        <a:solidFill>
                          <a:schemeClr val="lt1"/>
                        </a:solidFill>
                        <a:latin typeface="Exo"/>
                        <a:ea typeface="Exo"/>
                        <a:cs typeface="Exo"/>
                        <a:sym typeface="Ex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solidFill>
                            <a:schemeClr val="lt1"/>
                          </a:solidFill>
                          <a:latin typeface="Exo"/>
                          <a:ea typeface="Exo"/>
                          <a:cs typeface="Exo"/>
                          <a:sym typeface="Exo"/>
                        </a:rPr>
                        <a:t>13</a:t>
                      </a:r>
                      <a:endParaRPr sz="1000">
                        <a:solidFill>
                          <a:schemeClr val="lt1"/>
                        </a:solidFill>
                        <a:latin typeface="Exo"/>
                        <a:ea typeface="Exo"/>
                        <a:cs typeface="Exo"/>
                        <a:sym typeface="Ex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700875">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TT2.8</a:t>
                      </a:r>
                      <a:endParaRPr sz="1000">
                        <a:solidFill>
                          <a:schemeClr val="lt1"/>
                        </a:solidFill>
                        <a:latin typeface="Exo"/>
                        <a:ea typeface="Exo"/>
                        <a:cs typeface="Exo"/>
                        <a:sym typeface="Ex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Developer connects backend to sentiment analysis model.</a:t>
                      </a:r>
                      <a:endParaRPr sz="1000">
                        <a:solidFill>
                          <a:schemeClr val="lt1"/>
                        </a:solidFill>
                        <a:latin typeface="Exo"/>
                        <a:ea typeface="Exo"/>
                        <a:cs typeface="Exo"/>
                        <a:sym typeface="Ex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API connects backend to sentiment model. Ensure real-time sentiment processing.</a:t>
                      </a:r>
                      <a:endParaRPr sz="1000">
                        <a:solidFill>
                          <a:schemeClr val="lt1"/>
                        </a:solidFill>
                        <a:latin typeface="Exo"/>
                        <a:ea typeface="Exo"/>
                        <a:cs typeface="Exo"/>
                        <a:sym typeface="Ex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Backend Integration</a:t>
                      </a:r>
                      <a:endParaRPr sz="1000">
                        <a:solidFill>
                          <a:schemeClr val="lt1"/>
                        </a:solidFill>
                        <a:latin typeface="Exo"/>
                        <a:ea typeface="Exo"/>
                        <a:cs typeface="Exo"/>
                        <a:sym typeface="Ex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solidFill>
                            <a:schemeClr val="lt1"/>
                          </a:solidFill>
                          <a:latin typeface="Exo"/>
                          <a:ea typeface="Exo"/>
                          <a:cs typeface="Exo"/>
                          <a:sym typeface="Exo"/>
                        </a:rPr>
                        <a:t>3</a:t>
                      </a:r>
                      <a:endParaRPr sz="1000">
                        <a:solidFill>
                          <a:schemeClr val="lt1"/>
                        </a:solidFill>
                        <a:latin typeface="Exo"/>
                        <a:ea typeface="Exo"/>
                        <a:cs typeface="Exo"/>
                        <a:sym typeface="Ex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539125">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US3.1</a:t>
                      </a:r>
                      <a:endParaRPr sz="1000">
                        <a:solidFill>
                          <a:schemeClr val="lt1"/>
                        </a:solidFill>
                        <a:latin typeface="Exo"/>
                        <a:ea typeface="Exo"/>
                        <a:cs typeface="Exo"/>
                        <a:sym typeface="Ex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As an investor, I want to filter articles based on both stock symbols and sentiment to focus on the best insights for my trading decisions.</a:t>
                      </a:r>
                      <a:endParaRPr sz="1000">
                        <a:solidFill>
                          <a:schemeClr val="lt1"/>
                        </a:solidFill>
                        <a:latin typeface="Exo"/>
                        <a:ea typeface="Exo"/>
                        <a:cs typeface="Exo"/>
                        <a:sym typeface="Ex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Apply filters for symbols and sentiment. Filtered news updates in real time.</a:t>
                      </a:r>
                      <a:endParaRPr sz="1000">
                        <a:solidFill>
                          <a:schemeClr val="lt1"/>
                        </a:solidFill>
                        <a:latin typeface="Exo"/>
                        <a:ea typeface="Exo"/>
                        <a:cs typeface="Exo"/>
                        <a:sym typeface="Ex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Combined Filtering</a:t>
                      </a:r>
                      <a:endParaRPr sz="1000">
                        <a:solidFill>
                          <a:schemeClr val="lt1"/>
                        </a:solidFill>
                        <a:latin typeface="Exo"/>
                        <a:ea typeface="Exo"/>
                        <a:cs typeface="Exo"/>
                        <a:sym typeface="Ex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solidFill>
                            <a:schemeClr val="lt1"/>
                          </a:solidFill>
                          <a:latin typeface="Exo"/>
                          <a:ea typeface="Exo"/>
                          <a:cs typeface="Exo"/>
                          <a:sym typeface="Exo"/>
                        </a:rPr>
                        <a:t>5</a:t>
                      </a:r>
                      <a:endParaRPr sz="1000">
                        <a:solidFill>
                          <a:schemeClr val="lt1"/>
                        </a:solidFill>
                        <a:latin typeface="Exo"/>
                        <a:ea typeface="Exo"/>
                        <a:cs typeface="Exo"/>
                        <a:sym typeface="Ex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539125">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US3.2</a:t>
                      </a:r>
                      <a:endParaRPr sz="1000">
                        <a:solidFill>
                          <a:schemeClr val="lt1"/>
                        </a:solidFill>
                        <a:latin typeface="Exo"/>
                        <a:ea typeface="Exo"/>
                        <a:cs typeface="Exo"/>
                        <a:sym typeface="Ex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As an investor, I want to export sentiment analysis and news data to a CSV file to analyze it offline.</a:t>
                      </a:r>
                      <a:endParaRPr sz="1000">
                        <a:solidFill>
                          <a:schemeClr val="lt1"/>
                        </a:solidFill>
                        <a:latin typeface="Exo"/>
                        <a:ea typeface="Exo"/>
                        <a:cs typeface="Exo"/>
                        <a:sym typeface="Ex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Provide option to export data to CSV. Export includes stock, sentiment, and news.</a:t>
                      </a:r>
                      <a:endParaRPr sz="1000">
                        <a:solidFill>
                          <a:schemeClr val="lt1"/>
                        </a:solidFill>
                        <a:latin typeface="Exo"/>
                        <a:ea typeface="Exo"/>
                        <a:cs typeface="Exo"/>
                        <a:sym typeface="Ex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Data Export</a:t>
                      </a:r>
                      <a:endParaRPr sz="1000">
                        <a:solidFill>
                          <a:schemeClr val="lt1"/>
                        </a:solidFill>
                        <a:latin typeface="Exo"/>
                        <a:ea typeface="Exo"/>
                        <a:cs typeface="Exo"/>
                        <a:sym typeface="Ex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solidFill>
                            <a:schemeClr val="lt1"/>
                          </a:solidFill>
                          <a:latin typeface="Exo"/>
                          <a:ea typeface="Exo"/>
                          <a:cs typeface="Exo"/>
                          <a:sym typeface="Exo"/>
                        </a:rPr>
                        <a:t>3</a:t>
                      </a:r>
                      <a:endParaRPr sz="1000">
                        <a:solidFill>
                          <a:schemeClr val="lt1"/>
                        </a:solidFill>
                        <a:latin typeface="Exo"/>
                        <a:ea typeface="Exo"/>
                        <a:cs typeface="Exo"/>
                        <a:sym typeface="Ex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bl>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6" name="Shape 2406"/>
        <p:cNvGrpSpPr/>
        <p:nvPr/>
      </p:nvGrpSpPr>
      <p:grpSpPr>
        <a:xfrm>
          <a:off x="0" y="0"/>
          <a:ext cx="0" cy="0"/>
          <a:chOff x="0" y="0"/>
          <a:chExt cx="0" cy="0"/>
        </a:xfrm>
      </p:grpSpPr>
      <p:grpSp>
        <p:nvGrpSpPr>
          <p:cNvPr id="2407" name="Google Shape;2407;p61"/>
          <p:cNvGrpSpPr/>
          <p:nvPr/>
        </p:nvGrpSpPr>
        <p:grpSpPr>
          <a:xfrm>
            <a:off x="-132725" y="445025"/>
            <a:ext cx="8499425" cy="681300"/>
            <a:chOff x="-132725" y="445025"/>
            <a:chExt cx="8499425" cy="681300"/>
          </a:xfrm>
        </p:grpSpPr>
        <p:sp>
          <p:nvSpPr>
            <p:cNvPr id="2408" name="Google Shape;2408;p61"/>
            <p:cNvSpPr/>
            <p:nvPr/>
          </p:nvSpPr>
          <p:spPr>
            <a:xfrm>
              <a:off x="-132725" y="445025"/>
              <a:ext cx="2097300" cy="681300"/>
            </a:xfrm>
            <a:prstGeom prst="rect">
              <a:avLst/>
            </a:prstGeom>
            <a:gradFill>
              <a:gsLst>
                <a:gs pos="0">
                  <a:srgbClr val="FFFFFF">
                    <a:alpha val="0"/>
                  </a:srgbClr>
                </a:gs>
                <a:gs pos="100000">
                  <a:schemeClr val="l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9" name="Google Shape;2409;p61"/>
            <p:cNvSpPr/>
            <p:nvPr/>
          </p:nvSpPr>
          <p:spPr>
            <a:xfrm>
              <a:off x="557400" y="445025"/>
              <a:ext cx="7809300" cy="681300"/>
            </a:xfrm>
            <a:prstGeom prst="parallelogram">
              <a:avLst>
                <a:gd fmla="val 26351" name="adj"/>
              </a:avLst>
            </a:prstGeom>
            <a:gradFill>
              <a:gsLst>
                <a:gs pos="0">
                  <a:schemeClr val="lt1"/>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10" name="Google Shape;2410;p6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Product Backlog</a:t>
            </a:r>
            <a:endParaRPr/>
          </a:p>
        </p:txBody>
      </p:sp>
      <p:pic>
        <p:nvPicPr>
          <p:cNvPr id="2411" name="Google Shape;2411;p61"/>
          <p:cNvPicPr preferRelativeResize="0"/>
          <p:nvPr/>
        </p:nvPicPr>
        <p:blipFill>
          <a:blip r:embed="rId3">
            <a:alphaModFix/>
          </a:blip>
          <a:stretch>
            <a:fillRect/>
          </a:stretch>
        </p:blipFill>
        <p:spPr>
          <a:xfrm>
            <a:off x="7772185" y="48050"/>
            <a:ext cx="1138031" cy="801300"/>
          </a:xfrm>
          <a:prstGeom prst="rect">
            <a:avLst/>
          </a:prstGeom>
          <a:noFill/>
          <a:ln>
            <a:noFill/>
          </a:ln>
        </p:spPr>
      </p:pic>
      <p:graphicFrame>
        <p:nvGraphicFramePr>
          <p:cNvPr id="2412" name="Google Shape;2412;p61"/>
          <p:cNvGraphicFramePr/>
          <p:nvPr/>
        </p:nvGraphicFramePr>
        <p:xfrm>
          <a:off x="333750" y="1428750"/>
          <a:ext cx="3000000" cy="3000000"/>
        </p:xfrm>
        <a:graphic>
          <a:graphicData uri="http://schemas.openxmlformats.org/drawingml/2006/table">
            <a:tbl>
              <a:tblPr>
                <a:noFill/>
                <a:tableStyleId>{E12E62A2-F07F-4756-B80C-AFF30FB17CD3}</a:tableStyleId>
              </a:tblPr>
              <a:tblGrid>
                <a:gridCol w="497100"/>
                <a:gridCol w="2266375"/>
                <a:gridCol w="2208375"/>
                <a:gridCol w="2305075"/>
                <a:gridCol w="1299575"/>
              </a:tblGrid>
              <a:tr h="449325">
                <a:tc>
                  <a:txBody>
                    <a:bodyPr/>
                    <a:lstStyle/>
                    <a:p>
                      <a:pPr indent="0" lvl="0" marL="0" rtl="0" algn="ctr">
                        <a:lnSpc>
                          <a:spcPct val="115000"/>
                        </a:lnSpc>
                        <a:spcBef>
                          <a:spcPts val="0"/>
                        </a:spcBef>
                        <a:spcAft>
                          <a:spcPts val="0"/>
                        </a:spcAft>
                        <a:buNone/>
                      </a:pPr>
                      <a:r>
                        <a:rPr b="1" lang="en" sz="1000">
                          <a:solidFill>
                            <a:schemeClr val="lt1"/>
                          </a:solidFill>
                          <a:latin typeface="Exo"/>
                          <a:ea typeface="Exo"/>
                          <a:cs typeface="Exo"/>
                          <a:sym typeface="Exo"/>
                        </a:rPr>
                        <a:t>ID</a:t>
                      </a:r>
                      <a:endParaRPr b="1" sz="1000">
                        <a:solidFill>
                          <a:schemeClr val="lt1"/>
                        </a:solidFill>
                        <a:latin typeface="Exo"/>
                        <a:ea typeface="Exo"/>
                        <a:cs typeface="Exo"/>
                        <a:sym typeface="Ex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solidFill>
                            <a:schemeClr val="lt1"/>
                          </a:solidFill>
                          <a:latin typeface="Exo"/>
                          <a:ea typeface="Exo"/>
                          <a:cs typeface="Exo"/>
                          <a:sym typeface="Exo"/>
                        </a:rPr>
                        <a:t>Description</a:t>
                      </a:r>
                      <a:endParaRPr b="1" sz="1000">
                        <a:solidFill>
                          <a:schemeClr val="lt1"/>
                        </a:solidFill>
                        <a:latin typeface="Exo"/>
                        <a:ea typeface="Exo"/>
                        <a:cs typeface="Exo"/>
                        <a:sym typeface="Ex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solidFill>
                            <a:schemeClr val="lt1"/>
                          </a:solidFill>
                          <a:latin typeface="Exo"/>
                          <a:ea typeface="Exo"/>
                          <a:cs typeface="Exo"/>
                          <a:sym typeface="Exo"/>
                        </a:rPr>
                        <a:t>Acceptance Criteria</a:t>
                      </a:r>
                      <a:endParaRPr b="1" sz="1000">
                        <a:solidFill>
                          <a:schemeClr val="lt1"/>
                        </a:solidFill>
                        <a:latin typeface="Exo"/>
                        <a:ea typeface="Exo"/>
                        <a:cs typeface="Exo"/>
                        <a:sym typeface="Ex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solidFill>
                            <a:schemeClr val="lt1"/>
                          </a:solidFill>
                          <a:latin typeface="Exo"/>
                          <a:ea typeface="Exo"/>
                          <a:cs typeface="Exo"/>
                          <a:sym typeface="Exo"/>
                        </a:rPr>
                        <a:t>Feature</a:t>
                      </a:r>
                      <a:endParaRPr b="1" sz="1000">
                        <a:solidFill>
                          <a:schemeClr val="lt1"/>
                        </a:solidFill>
                        <a:latin typeface="Exo"/>
                        <a:ea typeface="Exo"/>
                        <a:cs typeface="Exo"/>
                        <a:sym typeface="Ex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solidFill>
                            <a:schemeClr val="lt1"/>
                          </a:solidFill>
                          <a:latin typeface="Exo"/>
                          <a:ea typeface="Exo"/>
                          <a:cs typeface="Exo"/>
                          <a:sym typeface="Exo"/>
                        </a:rPr>
                        <a:t>Story Points</a:t>
                      </a:r>
                      <a:endParaRPr b="1" sz="1000">
                        <a:solidFill>
                          <a:schemeClr val="lt1"/>
                        </a:solidFill>
                        <a:latin typeface="Exo"/>
                        <a:ea typeface="Exo"/>
                        <a:cs typeface="Exo"/>
                        <a:sym typeface="Ex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539125">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US3.3</a:t>
                      </a:r>
                      <a:endParaRPr sz="1000">
                        <a:solidFill>
                          <a:schemeClr val="lt1"/>
                        </a:solidFill>
                        <a:latin typeface="Exo"/>
                        <a:ea typeface="Exo"/>
                        <a:cs typeface="Exo"/>
                        <a:sym typeface="Ex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As an investor, I want to view historical sentiment trends for a particular stock symbol to analyze long-term market sentiment.</a:t>
                      </a:r>
                      <a:endParaRPr sz="1000">
                        <a:solidFill>
                          <a:schemeClr val="lt1"/>
                        </a:solidFill>
                        <a:latin typeface="Exo"/>
                        <a:ea typeface="Exo"/>
                        <a:cs typeface="Exo"/>
                        <a:sym typeface="Ex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Sentiment trends shown graphically. View trends for different time periods.</a:t>
                      </a:r>
                      <a:endParaRPr sz="1000">
                        <a:solidFill>
                          <a:schemeClr val="lt1"/>
                        </a:solidFill>
                        <a:latin typeface="Exo"/>
                        <a:ea typeface="Exo"/>
                        <a:cs typeface="Exo"/>
                        <a:sym typeface="Ex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Historical Trends</a:t>
                      </a:r>
                      <a:endParaRPr sz="1000">
                        <a:solidFill>
                          <a:schemeClr val="lt1"/>
                        </a:solidFill>
                        <a:latin typeface="Exo"/>
                        <a:ea typeface="Exo"/>
                        <a:cs typeface="Exo"/>
                        <a:sym typeface="Ex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solidFill>
                            <a:schemeClr val="lt1"/>
                          </a:solidFill>
                          <a:latin typeface="Exo"/>
                          <a:ea typeface="Exo"/>
                          <a:cs typeface="Exo"/>
                          <a:sym typeface="Exo"/>
                        </a:rPr>
                        <a:t>8</a:t>
                      </a:r>
                      <a:endParaRPr sz="1000">
                        <a:solidFill>
                          <a:schemeClr val="lt1"/>
                        </a:solidFill>
                        <a:latin typeface="Exo"/>
                        <a:ea typeface="Exo"/>
                        <a:cs typeface="Exo"/>
                        <a:sym typeface="Ex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539125">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US3.4</a:t>
                      </a:r>
                      <a:endParaRPr sz="1000">
                        <a:solidFill>
                          <a:schemeClr val="lt1"/>
                        </a:solidFill>
                        <a:latin typeface="Exo"/>
                        <a:ea typeface="Exo"/>
                        <a:cs typeface="Exo"/>
                        <a:sym typeface="Ex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As an investor, I want to reset all filters easily to return to the full, unfiltered news feed.</a:t>
                      </a:r>
                      <a:endParaRPr sz="1000">
                        <a:solidFill>
                          <a:schemeClr val="lt1"/>
                        </a:solidFill>
                        <a:latin typeface="Exo"/>
                        <a:ea typeface="Exo"/>
                        <a:cs typeface="Exo"/>
                        <a:sym typeface="Ex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Provide a clear option to reset filters. Reset clears all active filters.</a:t>
                      </a:r>
                      <a:endParaRPr sz="1000">
                        <a:solidFill>
                          <a:schemeClr val="lt1"/>
                        </a:solidFill>
                        <a:latin typeface="Exo"/>
                        <a:ea typeface="Exo"/>
                        <a:cs typeface="Exo"/>
                        <a:sym typeface="Ex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Filter Reset</a:t>
                      </a:r>
                      <a:endParaRPr sz="1000">
                        <a:solidFill>
                          <a:schemeClr val="lt1"/>
                        </a:solidFill>
                        <a:latin typeface="Exo"/>
                        <a:ea typeface="Exo"/>
                        <a:cs typeface="Exo"/>
                        <a:sym typeface="Ex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solidFill>
                            <a:schemeClr val="lt1"/>
                          </a:solidFill>
                          <a:latin typeface="Exo"/>
                          <a:ea typeface="Exo"/>
                          <a:cs typeface="Exo"/>
                          <a:sym typeface="Exo"/>
                        </a:rPr>
                        <a:t>2</a:t>
                      </a:r>
                      <a:endParaRPr sz="1000">
                        <a:solidFill>
                          <a:schemeClr val="lt1"/>
                        </a:solidFill>
                        <a:latin typeface="Exo"/>
                        <a:ea typeface="Exo"/>
                        <a:cs typeface="Exo"/>
                        <a:sym typeface="Ex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700875">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TT3.5</a:t>
                      </a:r>
                      <a:endParaRPr sz="1000">
                        <a:solidFill>
                          <a:schemeClr val="lt1"/>
                        </a:solidFill>
                        <a:latin typeface="Exo"/>
                        <a:ea typeface="Exo"/>
                        <a:cs typeface="Exo"/>
                        <a:sym typeface="Ex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Developer implements historical sentiment tracking and visualization.</a:t>
                      </a:r>
                      <a:endParaRPr sz="1000">
                        <a:solidFill>
                          <a:schemeClr val="lt1"/>
                        </a:solidFill>
                        <a:latin typeface="Exo"/>
                        <a:ea typeface="Exo"/>
                        <a:cs typeface="Exo"/>
                        <a:sym typeface="Ex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Track and store historical sentiment. Display trends using a graph.</a:t>
                      </a:r>
                      <a:endParaRPr sz="1000">
                        <a:solidFill>
                          <a:schemeClr val="lt1"/>
                        </a:solidFill>
                        <a:latin typeface="Exo"/>
                        <a:ea typeface="Exo"/>
                        <a:cs typeface="Exo"/>
                        <a:sym typeface="Ex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Historical Sentiment Graph</a:t>
                      </a:r>
                      <a:endParaRPr sz="1000">
                        <a:solidFill>
                          <a:schemeClr val="lt1"/>
                        </a:solidFill>
                        <a:latin typeface="Exo"/>
                        <a:ea typeface="Exo"/>
                        <a:cs typeface="Exo"/>
                        <a:sym typeface="Ex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solidFill>
                            <a:schemeClr val="lt1"/>
                          </a:solidFill>
                          <a:latin typeface="Exo"/>
                          <a:ea typeface="Exo"/>
                          <a:cs typeface="Exo"/>
                          <a:sym typeface="Exo"/>
                        </a:rPr>
                        <a:t>8</a:t>
                      </a:r>
                      <a:endParaRPr sz="1000">
                        <a:solidFill>
                          <a:schemeClr val="lt1"/>
                        </a:solidFill>
                        <a:latin typeface="Exo"/>
                        <a:ea typeface="Exo"/>
                        <a:cs typeface="Exo"/>
                        <a:sym typeface="Ex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539125">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TT3.6</a:t>
                      </a:r>
                      <a:endParaRPr sz="1000">
                        <a:solidFill>
                          <a:schemeClr val="lt1"/>
                        </a:solidFill>
                        <a:latin typeface="Exo"/>
                        <a:ea typeface="Exo"/>
                        <a:cs typeface="Exo"/>
                        <a:sym typeface="Ex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Developer improves frontend performance and responsiveness.</a:t>
                      </a:r>
                      <a:endParaRPr sz="1000">
                        <a:solidFill>
                          <a:schemeClr val="lt1"/>
                        </a:solidFill>
                        <a:latin typeface="Exo"/>
                        <a:ea typeface="Exo"/>
                        <a:cs typeface="Exo"/>
                        <a:sym typeface="Ex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Optimize UI for mobile and desktop. Ensure fast filter application.</a:t>
                      </a:r>
                      <a:endParaRPr sz="1000">
                        <a:solidFill>
                          <a:schemeClr val="lt1"/>
                        </a:solidFill>
                        <a:latin typeface="Exo"/>
                        <a:ea typeface="Exo"/>
                        <a:cs typeface="Exo"/>
                        <a:sym typeface="Ex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Frontend Optimization</a:t>
                      </a:r>
                      <a:endParaRPr sz="1000">
                        <a:solidFill>
                          <a:schemeClr val="lt1"/>
                        </a:solidFill>
                        <a:latin typeface="Exo"/>
                        <a:ea typeface="Exo"/>
                        <a:cs typeface="Exo"/>
                        <a:sym typeface="Ex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solidFill>
                            <a:schemeClr val="lt1"/>
                          </a:solidFill>
                          <a:latin typeface="Exo"/>
                          <a:ea typeface="Exo"/>
                          <a:cs typeface="Exo"/>
                          <a:sym typeface="Exo"/>
                        </a:rPr>
                        <a:t>5</a:t>
                      </a:r>
                      <a:endParaRPr sz="1000">
                        <a:solidFill>
                          <a:schemeClr val="lt1"/>
                        </a:solidFill>
                        <a:latin typeface="Exo"/>
                        <a:ea typeface="Exo"/>
                        <a:cs typeface="Exo"/>
                        <a:sym typeface="Ex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bl>
          </a:graphicData>
        </a:graphic>
      </p:graphicFrame>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6" name="Shape 2416"/>
        <p:cNvGrpSpPr/>
        <p:nvPr/>
      </p:nvGrpSpPr>
      <p:grpSpPr>
        <a:xfrm>
          <a:off x="0" y="0"/>
          <a:ext cx="0" cy="0"/>
          <a:chOff x="0" y="0"/>
          <a:chExt cx="0" cy="0"/>
        </a:xfrm>
      </p:grpSpPr>
      <p:grpSp>
        <p:nvGrpSpPr>
          <p:cNvPr id="2417" name="Google Shape;2417;p62"/>
          <p:cNvGrpSpPr/>
          <p:nvPr/>
        </p:nvGrpSpPr>
        <p:grpSpPr>
          <a:xfrm>
            <a:off x="-132725" y="445025"/>
            <a:ext cx="8499425" cy="681300"/>
            <a:chOff x="-132725" y="445025"/>
            <a:chExt cx="8499425" cy="681300"/>
          </a:xfrm>
        </p:grpSpPr>
        <p:sp>
          <p:nvSpPr>
            <p:cNvPr id="2418" name="Google Shape;2418;p62"/>
            <p:cNvSpPr/>
            <p:nvPr/>
          </p:nvSpPr>
          <p:spPr>
            <a:xfrm>
              <a:off x="-132725" y="445025"/>
              <a:ext cx="2097300" cy="681300"/>
            </a:xfrm>
            <a:prstGeom prst="rect">
              <a:avLst/>
            </a:prstGeom>
            <a:gradFill>
              <a:gsLst>
                <a:gs pos="0">
                  <a:srgbClr val="FFFFFF">
                    <a:alpha val="0"/>
                  </a:srgbClr>
                </a:gs>
                <a:gs pos="100000">
                  <a:schemeClr val="l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9" name="Google Shape;2419;p62"/>
            <p:cNvSpPr/>
            <p:nvPr/>
          </p:nvSpPr>
          <p:spPr>
            <a:xfrm>
              <a:off x="557400" y="445025"/>
              <a:ext cx="7809300" cy="681300"/>
            </a:xfrm>
            <a:prstGeom prst="parallelogram">
              <a:avLst>
                <a:gd fmla="val 26351" name="adj"/>
              </a:avLst>
            </a:prstGeom>
            <a:gradFill>
              <a:gsLst>
                <a:gs pos="0">
                  <a:schemeClr val="lt1"/>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20" name="Google Shape;2420;p6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Sprint 2 Backlog</a:t>
            </a:r>
            <a:endParaRPr/>
          </a:p>
        </p:txBody>
      </p:sp>
      <p:pic>
        <p:nvPicPr>
          <p:cNvPr id="2421" name="Google Shape;2421;p62"/>
          <p:cNvPicPr preferRelativeResize="0"/>
          <p:nvPr/>
        </p:nvPicPr>
        <p:blipFill>
          <a:blip r:embed="rId3">
            <a:alphaModFix/>
          </a:blip>
          <a:stretch>
            <a:fillRect/>
          </a:stretch>
        </p:blipFill>
        <p:spPr>
          <a:xfrm>
            <a:off x="7772185" y="48050"/>
            <a:ext cx="1138031" cy="801300"/>
          </a:xfrm>
          <a:prstGeom prst="rect">
            <a:avLst/>
          </a:prstGeom>
          <a:noFill/>
          <a:ln>
            <a:noFill/>
          </a:ln>
        </p:spPr>
      </p:pic>
      <p:graphicFrame>
        <p:nvGraphicFramePr>
          <p:cNvPr id="2422" name="Google Shape;2422;p62"/>
          <p:cNvGraphicFramePr/>
          <p:nvPr/>
        </p:nvGraphicFramePr>
        <p:xfrm>
          <a:off x="333750" y="1428750"/>
          <a:ext cx="3000000" cy="3000000"/>
        </p:xfrm>
        <a:graphic>
          <a:graphicData uri="http://schemas.openxmlformats.org/drawingml/2006/table">
            <a:tbl>
              <a:tblPr>
                <a:noFill/>
                <a:tableStyleId>{E12E62A2-F07F-4756-B80C-AFF30FB17CD3}</a:tableStyleId>
              </a:tblPr>
              <a:tblGrid>
                <a:gridCol w="497100"/>
                <a:gridCol w="2324375"/>
                <a:gridCol w="2914200"/>
                <a:gridCol w="1570250"/>
                <a:gridCol w="1270575"/>
              </a:tblGrid>
              <a:tr h="449325">
                <a:tc>
                  <a:txBody>
                    <a:bodyPr/>
                    <a:lstStyle/>
                    <a:p>
                      <a:pPr indent="0" lvl="0" marL="0" rtl="0" algn="ctr">
                        <a:lnSpc>
                          <a:spcPct val="115000"/>
                        </a:lnSpc>
                        <a:spcBef>
                          <a:spcPts val="0"/>
                        </a:spcBef>
                        <a:spcAft>
                          <a:spcPts val="0"/>
                        </a:spcAft>
                        <a:buNone/>
                      </a:pPr>
                      <a:r>
                        <a:rPr b="1" lang="en" sz="1000">
                          <a:solidFill>
                            <a:schemeClr val="lt1"/>
                          </a:solidFill>
                          <a:latin typeface="Exo"/>
                          <a:ea typeface="Exo"/>
                          <a:cs typeface="Exo"/>
                          <a:sym typeface="Exo"/>
                        </a:rPr>
                        <a:t>ID</a:t>
                      </a:r>
                      <a:endParaRPr b="1" sz="1000">
                        <a:solidFill>
                          <a:schemeClr val="lt1"/>
                        </a:solidFill>
                        <a:latin typeface="Exo"/>
                        <a:ea typeface="Exo"/>
                        <a:cs typeface="Exo"/>
                        <a:sym typeface="Ex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solidFill>
                            <a:schemeClr val="lt1"/>
                          </a:solidFill>
                          <a:latin typeface="Exo"/>
                          <a:ea typeface="Exo"/>
                          <a:cs typeface="Exo"/>
                          <a:sym typeface="Exo"/>
                        </a:rPr>
                        <a:t>Description</a:t>
                      </a:r>
                      <a:endParaRPr b="1" sz="1000">
                        <a:solidFill>
                          <a:schemeClr val="lt1"/>
                        </a:solidFill>
                        <a:latin typeface="Exo"/>
                        <a:ea typeface="Exo"/>
                        <a:cs typeface="Exo"/>
                        <a:sym typeface="Ex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solidFill>
                            <a:schemeClr val="lt1"/>
                          </a:solidFill>
                          <a:latin typeface="Exo"/>
                          <a:ea typeface="Exo"/>
                          <a:cs typeface="Exo"/>
                          <a:sym typeface="Exo"/>
                        </a:rPr>
                        <a:t>Acceptance Criteria</a:t>
                      </a:r>
                      <a:endParaRPr b="1" sz="1000">
                        <a:solidFill>
                          <a:schemeClr val="lt1"/>
                        </a:solidFill>
                        <a:latin typeface="Exo"/>
                        <a:ea typeface="Exo"/>
                        <a:cs typeface="Exo"/>
                        <a:sym typeface="Ex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solidFill>
                            <a:schemeClr val="lt1"/>
                          </a:solidFill>
                          <a:latin typeface="Exo"/>
                          <a:ea typeface="Exo"/>
                          <a:cs typeface="Exo"/>
                          <a:sym typeface="Exo"/>
                        </a:rPr>
                        <a:t>Feature</a:t>
                      </a:r>
                      <a:endParaRPr b="1" sz="1000">
                        <a:solidFill>
                          <a:schemeClr val="lt1"/>
                        </a:solidFill>
                        <a:latin typeface="Exo"/>
                        <a:ea typeface="Exo"/>
                        <a:cs typeface="Exo"/>
                        <a:sym typeface="Ex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solidFill>
                            <a:schemeClr val="lt1"/>
                          </a:solidFill>
                          <a:latin typeface="Exo"/>
                          <a:ea typeface="Exo"/>
                          <a:cs typeface="Exo"/>
                          <a:sym typeface="Exo"/>
                        </a:rPr>
                        <a:t>Story Points</a:t>
                      </a:r>
                      <a:endParaRPr b="1" sz="1000">
                        <a:solidFill>
                          <a:schemeClr val="lt1"/>
                        </a:solidFill>
                        <a:latin typeface="Exo"/>
                        <a:ea typeface="Exo"/>
                        <a:cs typeface="Exo"/>
                        <a:sym typeface="Ex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539125">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US2.1</a:t>
                      </a:r>
                      <a:endParaRPr sz="1000">
                        <a:solidFill>
                          <a:schemeClr val="lt1"/>
                        </a:solidFill>
                        <a:latin typeface="Exo"/>
                        <a:ea typeface="Exo"/>
                        <a:cs typeface="Exo"/>
                        <a:sym typeface="Ex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As an investor, I want to log in securely to access personalized sentiment analysis.</a:t>
                      </a:r>
                      <a:endParaRPr sz="1000">
                        <a:solidFill>
                          <a:schemeClr val="lt1"/>
                        </a:solidFill>
                        <a:latin typeface="Exo"/>
                        <a:ea typeface="Exo"/>
                        <a:cs typeface="Exo"/>
                        <a:sym typeface="Ex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Users log in with email/password. Support Google OAuth login.</a:t>
                      </a:r>
                      <a:endParaRPr sz="1000">
                        <a:solidFill>
                          <a:schemeClr val="lt1"/>
                        </a:solidFill>
                        <a:latin typeface="Exo"/>
                        <a:ea typeface="Exo"/>
                        <a:cs typeface="Exo"/>
                        <a:sym typeface="Ex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Authentication</a:t>
                      </a:r>
                      <a:endParaRPr sz="1000">
                        <a:solidFill>
                          <a:schemeClr val="lt1"/>
                        </a:solidFill>
                        <a:latin typeface="Exo"/>
                        <a:ea typeface="Exo"/>
                        <a:cs typeface="Exo"/>
                        <a:sym typeface="Ex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solidFill>
                            <a:schemeClr val="lt1"/>
                          </a:solidFill>
                          <a:latin typeface="Exo"/>
                          <a:ea typeface="Exo"/>
                          <a:cs typeface="Exo"/>
                          <a:sym typeface="Exo"/>
                        </a:rPr>
                        <a:t>8</a:t>
                      </a:r>
                      <a:endParaRPr sz="1000">
                        <a:solidFill>
                          <a:schemeClr val="lt1"/>
                        </a:solidFill>
                        <a:latin typeface="Exo"/>
                        <a:ea typeface="Exo"/>
                        <a:cs typeface="Exo"/>
                        <a:sym typeface="Ex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539125">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US2.2</a:t>
                      </a:r>
                      <a:endParaRPr sz="1000">
                        <a:solidFill>
                          <a:schemeClr val="lt1"/>
                        </a:solidFill>
                        <a:latin typeface="Exo"/>
                        <a:ea typeface="Exo"/>
                        <a:cs typeface="Exo"/>
                        <a:sym typeface="Ex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As an investor, I want each news article to display a sentiment rating (positive) to gauge its emotional tone.</a:t>
                      </a:r>
                      <a:endParaRPr sz="1000">
                        <a:solidFill>
                          <a:schemeClr val="lt1"/>
                        </a:solidFill>
                        <a:latin typeface="Exo"/>
                        <a:ea typeface="Exo"/>
                        <a:cs typeface="Exo"/>
                        <a:sym typeface="Ex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Sentiment rating visible for each article. Sentiment rating is easy to understand.</a:t>
                      </a:r>
                      <a:endParaRPr sz="1000">
                        <a:solidFill>
                          <a:schemeClr val="lt1"/>
                        </a:solidFill>
                        <a:latin typeface="Exo"/>
                        <a:ea typeface="Exo"/>
                        <a:cs typeface="Exo"/>
                        <a:sym typeface="Ex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Sentiment Analysis</a:t>
                      </a:r>
                      <a:endParaRPr sz="1000">
                        <a:solidFill>
                          <a:schemeClr val="lt1"/>
                        </a:solidFill>
                        <a:latin typeface="Exo"/>
                        <a:ea typeface="Exo"/>
                        <a:cs typeface="Exo"/>
                        <a:sym typeface="Ex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solidFill>
                            <a:schemeClr val="lt1"/>
                          </a:solidFill>
                          <a:latin typeface="Exo"/>
                          <a:ea typeface="Exo"/>
                          <a:cs typeface="Exo"/>
                          <a:sym typeface="Exo"/>
                        </a:rPr>
                        <a:t>5</a:t>
                      </a:r>
                      <a:endParaRPr sz="1000">
                        <a:solidFill>
                          <a:schemeClr val="lt1"/>
                        </a:solidFill>
                        <a:latin typeface="Exo"/>
                        <a:ea typeface="Exo"/>
                        <a:cs typeface="Exo"/>
                        <a:sym typeface="Ex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700875">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US2.3</a:t>
                      </a:r>
                      <a:endParaRPr sz="1000">
                        <a:solidFill>
                          <a:schemeClr val="lt1"/>
                        </a:solidFill>
                        <a:latin typeface="Exo"/>
                        <a:ea typeface="Exo"/>
                        <a:cs typeface="Exo"/>
                        <a:sym typeface="Ex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As an investor, I want each news article to display a sentiment rating (negative) to gauge its emotional tone.</a:t>
                      </a:r>
                      <a:endParaRPr sz="1000">
                        <a:solidFill>
                          <a:schemeClr val="lt1"/>
                        </a:solidFill>
                        <a:latin typeface="Exo"/>
                        <a:ea typeface="Exo"/>
                        <a:cs typeface="Exo"/>
                        <a:sym typeface="Ex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Sentiment rating visible for each article. Sentiment rating is easy to understand.</a:t>
                      </a:r>
                      <a:endParaRPr sz="1000">
                        <a:solidFill>
                          <a:schemeClr val="lt1"/>
                        </a:solidFill>
                        <a:latin typeface="Exo"/>
                        <a:ea typeface="Exo"/>
                        <a:cs typeface="Exo"/>
                        <a:sym typeface="Ex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Sentiment Analysis</a:t>
                      </a:r>
                      <a:endParaRPr sz="1000">
                        <a:solidFill>
                          <a:schemeClr val="lt1"/>
                        </a:solidFill>
                        <a:latin typeface="Exo"/>
                        <a:ea typeface="Exo"/>
                        <a:cs typeface="Exo"/>
                        <a:sym typeface="Ex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solidFill>
                            <a:schemeClr val="lt1"/>
                          </a:solidFill>
                          <a:latin typeface="Exo"/>
                          <a:ea typeface="Exo"/>
                          <a:cs typeface="Exo"/>
                          <a:sym typeface="Exo"/>
                        </a:rPr>
                        <a:t>5</a:t>
                      </a:r>
                      <a:endParaRPr sz="1000">
                        <a:solidFill>
                          <a:schemeClr val="lt1"/>
                        </a:solidFill>
                        <a:latin typeface="Exo"/>
                        <a:ea typeface="Exo"/>
                        <a:cs typeface="Exo"/>
                        <a:sym typeface="Ex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539125">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US2.4</a:t>
                      </a:r>
                      <a:endParaRPr sz="1000">
                        <a:solidFill>
                          <a:schemeClr val="lt1"/>
                        </a:solidFill>
                        <a:latin typeface="Exo"/>
                        <a:ea typeface="Exo"/>
                        <a:cs typeface="Exo"/>
                        <a:sym typeface="Ex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As an investor, I want each news article to display a sentiment rating (neutral) to gauge its emotional tone.</a:t>
                      </a:r>
                      <a:endParaRPr sz="1000">
                        <a:solidFill>
                          <a:schemeClr val="lt1"/>
                        </a:solidFill>
                        <a:latin typeface="Exo"/>
                        <a:ea typeface="Exo"/>
                        <a:cs typeface="Exo"/>
                        <a:sym typeface="Ex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Sentiment rating visible for each article. Sentiment rating is easy to understand.</a:t>
                      </a:r>
                      <a:endParaRPr sz="1000">
                        <a:solidFill>
                          <a:schemeClr val="lt1"/>
                        </a:solidFill>
                        <a:latin typeface="Exo"/>
                        <a:ea typeface="Exo"/>
                        <a:cs typeface="Exo"/>
                        <a:sym typeface="Ex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Sentiment Analysis</a:t>
                      </a:r>
                      <a:endParaRPr sz="1000">
                        <a:solidFill>
                          <a:schemeClr val="lt1"/>
                        </a:solidFill>
                        <a:latin typeface="Exo"/>
                        <a:ea typeface="Exo"/>
                        <a:cs typeface="Exo"/>
                        <a:sym typeface="Ex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solidFill>
                            <a:schemeClr val="lt1"/>
                          </a:solidFill>
                          <a:latin typeface="Exo"/>
                          <a:ea typeface="Exo"/>
                          <a:cs typeface="Exo"/>
                          <a:sym typeface="Exo"/>
                        </a:rPr>
                        <a:t>5</a:t>
                      </a:r>
                      <a:endParaRPr sz="1000">
                        <a:solidFill>
                          <a:schemeClr val="lt1"/>
                        </a:solidFill>
                        <a:latin typeface="Exo"/>
                        <a:ea typeface="Exo"/>
                        <a:cs typeface="Exo"/>
                        <a:sym typeface="Ex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539125">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US2.5</a:t>
                      </a:r>
                      <a:endParaRPr sz="1000">
                        <a:solidFill>
                          <a:schemeClr val="lt1"/>
                        </a:solidFill>
                        <a:latin typeface="Exo"/>
                        <a:ea typeface="Exo"/>
                        <a:cs typeface="Exo"/>
                        <a:sym typeface="Ex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As an investor, I want to filter news articles by sentiment type to focus on specific tones (e.g., positive news).</a:t>
                      </a:r>
                      <a:endParaRPr sz="1000">
                        <a:solidFill>
                          <a:schemeClr val="lt1"/>
                        </a:solidFill>
                        <a:latin typeface="Exo"/>
                        <a:ea typeface="Exo"/>
                        <a:cs typeface="Exo"/>
                        <a:sym typeface="Ex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Filter by positive, negative, neutral. Dynamic UI update when filtering.</a:t>
                      </a:r>
                      <a:endParaRPr sz="1000">
                        <a:solidFill>
                          <a:schemeClr val="lt1"/>
                        </a:solidFill>
                        <a:latin typeface="Exo"/>
                        <a:ea typeface="Exo"/>
                        <a:cs typeface="Exo"/>
                        <a:sym typeface="Ex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Sentiment Filter</a:t>
                      </a:r>
                      <a:endParaRPr sz="1000">
                        <a:solidFill>
                          <a:schemeClr val="lt1"/>
                        </a:solidFill>
                        <a:latin typeface="Exo"/>
                        <a:ea typeface="Exo"/>
                        <a:cs typeface="Exo"/>
                        <a:sym typeface="Ex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solidFill>
                            <a:schemeClr val="lt1"/>
                          </a:solidFill>
                          <a:latin typeface="Exo"/>
                          <a:ea typeface="Exo"/>
                          <a:cs typeface="Exo"/>
                          <a:sym typeface="Exo"/>
                        </a:rPr>
                        <a:t>5</a:t>
                      </a:r>
                      <a:endParaRPr sz="1000">
                        <a:solidFill>
                          <a:schemeClr val="lt1"/>
                        </a:solidFill>
                        <a:latin typeface="Exo"/>
                        <a:ea typeface="Exo"/>
                        <a:cs typeface="Exo"/>
                        <a:sym typeface="Ex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bl>
          </a:graphicData>
        </a:graphic>
      </p:graphicFrame>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6" name="Shape 2426"/>
        <p:cNvGrpSpPr/>
        <p:nvPr/>
      </p:nvGrpSpPr>
      <p:grpSpPr>
        <a:xfrm>
          <a:off x="0" y="0"/>
          <a:ext cx="0" cy="0"/>
          <a:chOff x="0" y="0"/>
          <a:chExt cx="0" cy="0"/>
        </a:xfrm>
      </p:grpSpPr>
      <p:grpSp>
        <p:nvGrpSpPr>
          <p:cNvPr id="2427" name="Google Shape;2427;p63"/>
          <p:cNvGrpSpPr/>
          <p:nvPr/>
        </p:nvGrpSpPr>
        <p:grpSpPr>
          <a:xfrm>
            <a:off x="-132725" y="445025"/>
            <a:ext cx="8499425" cy="681300"/>
            <a:chOff x="-132725" y="445025"/>
            <a:chExt cx="8499425" cy="681300"/>
          </a:xfrm>
        </p:grpSpPr>
        <p:sp>
          <p:nvSpPr>
            <p:cNvPr id="2428" name="Google Shape;2428;p63"/>
            <p:cNvSpPr/>
            <p:nvPr/>
          </p:nvSpPr>
          <p:spPr>
            <a:xfrm>
              <a:off x="-132725" y="445025"/>
              <a:ext cx="2097300" cy="681300"/>
            </a:xfrm>
            <a:prstGeom prst="rect">
              <a:avLst/>
            </a:prstGeom>
            <a:gradFill>
              <a:gsLst>
                <a:gs pos="0">
                  <a:srgbClr val="FFFFFF">
                    <a:alpha val="0"/>
                  </a:srgbClr>
                </a:gs>
                <a:gs pos="100000">
                  <a:schemeClr val="l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9" name="Google Shape;2429;p63"/>
            <p:cNvSpPr/>
            <p:nvPr/>
          </p:nvSpPr>
          <p:spPr>
            <a:xfrm>
              <a:off x="557400" y="445025"/>
              <a:ext cx="7809300" cy="681300"/>
            </a:xfrm>
            <a:prstGeom prst="parallelogram">
              <a:avLst>
                <a:gd fmla="val 26351" name="adj"/>
              </a:avLst>
            </a:prstGeom>
            <a:gradFill>
              <a:gsLst>
                <a:gs pos="0">
                  <a:schemeClr val="lt1"/>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30" name="Google Shape;2430;p6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Sprint 2 Backlog</a:t>
            </a:r>
            <a:endParaRPr/>
          </a:p>
        </p:txBody>
      </p:sp>
      <p:pic>
        <p:nvPicPr>
          <p:cNvPr id="2431" name="Google Shape;2431;p63"/>
          <p:cNvPicPr preferRelativeResize="0"/>
          <p:nvPr/>
        </p:nvPicPr>
        <p:blipFill>
          <a:blip r:embed="rId3">
            <a:alphaModFix/>
          </a:blip>
          <a:stretch>
            <a:fillRect/>
          </a:stretch>
        </p:blipFill>
        <p:spPr>
          <a:xfrm>
            <a:off x="7772185" y="48050"/>
            <a:ext cx="1138031" cy="801300"/>
          </a:xfrm>
          <a:prstGeom prst="rect">
            <a:avLst/>
          </a:prstGeom>
          <a:noFill/>
          <a:ln>
            <a:noFill/>
          </a:ln>
        </p:spPr>
      </p:pic>
      <p:graphicFrame>
        <p:nvGraphicFramePr>
          <p:cNvPr id="2432" name="Google Shape;2432;p63"/>
          <p:cNvGraphicFramePr/>
          <p:nvPr/>
        </p:nvGraphicFramePr>
        <p:xfrm>
          <a:off x="333750" y="1428750"/>
          <a:ext cx="3000000" cy="3000000"/>
        </p:xfrm>
        <a:graphic>
          <a:graphicData uri="http://schemas.openxmlformats.org/drawingml/2006/table">
            <a:tbl>
              <a:tblPr>
                <a:noFill/>
                <a:tableStyleId>{E12E62A2-F07F-4756-B80C-AFF30FB17CD3}</a:tableStyleId>
              </a:tblPr>
              <a:tblGrid>
                <a:gridCol w="497100"/>
                <a:gridCol w="2324375"/>
                <a:gridCol w="2914200"/>
                <a:gridCol w="1570250"/>
                <a:gridCol w="1270575"/>
              </a:tblGrid>
              <a:tr h="449325">
                <a:tc>
                  <a:txBody>
                    <a:bodyPr/>
                    <a:lstStyle/>
                    <a:p>
                      <a:pPr indent="0" lvl="0" marL="0" rtl="0" algn="ctr">
                        <a:lnSpc>
                          <a:spcPct val="115000"/>
                        </a:lnSpc>
                        <a:spcBef>
                          <a:spcPts val="0"/>
                        </a:spcBef>
                        <a:spcAft>
                          <a:spcPts val="0"/>
                        </a:spcAft>
                        <a:buNone/>
                      </a:pPr>
                      <a:r>
                        <a:rPr b="1" lang="en" sz="1000">
                          <a:solidFill>
                            <a:schemeClr val="lt1"/>
                          </a:solidFill>
                          <a:latin typeface="Exo"/>
                          <a:ea typeface="Exo"/>
                          <a:cs typeface="Exo"/>
                          <a:sym typeface="Exo"/>
                        </a:rPr>
                        <a:t>ID</a:t>
                      </a:r>
                      <a:endParaRPr b="1" sz="1000">
                        <a:solidFill>
                          <a:schemeClr val="lt1"/>
                        </a:solidFill>
                        <a:latin typeface="Exo"/>
                        <a:ea typeface="Exo"/>
                        <a:cs typeface="Exo"/>
                        <a:sym typeface="Ex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solidFill>
                            <a:schemeClr val="lt1"/>
                          </a:solidFill>
                          <a:latin typeface="Exo"/>
                          <a:ea typeface="Exo"/>
                          <a:cs typeface="Exo"/>
                          <a:sym typeface="Exo"/>
                        </a:rPr>
                        <a:t>Description</a:t>
                      </a:r>
                      <a:endParaRPr b="1" sz="1000">
                        <a:solidFill>
                          <a:schemeClr val="lt1"/>
                        </a:solidFill>
                        <a:latin typeface="Exo"/>
                        <a:ea typeface="Exo"/>
                        <a:cs typeface="Exo"/>
                        <a:sym typeface="Ex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solidFill>
                            <a:schemeClr val="lt1"/>
                          </a:solidFill>
                          <a:latin typeface="Exo"/>
                          <a:ea typeface="Exo"/>
                          <a:cs typeface="Exo"/>
                          <a:sym typeface="Exo"/>
                        </a:rPr>
                        <a:t>Acceptance Criteria</a:t>
                      </a:r>
                      <a:endParaRPr b="1" sz="1000">
                        <a:solidFill>
                          <a:schemeClr val="lt1"/>
                        </a:solidFill>
                        <a:latin typeface="Exo"/>
                        <a:ea typeface="Exo"/>
                        <a:cs typeface="Exo"/>
                        <a:sym typeface="Ex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solidFill>
                            <a:schemeClr val="lt1"/>
                          </a:solidFill>
                          <a:latin typeface="Exo"/>
                          <a:ea typeface="Exo"/>
                          <a:cs typeface="Exo"/>
                          <a:sym typeface="Exo"/>
                        </a:rPr>
                        <a:t>Feature</a:t>
                      </a:r>
                      <a:endParaRPr b="1" sz="1000">
                        <a:solidFill>
                          <a:schemeClr val="lt1"/>
                        </a:solidFill>
                        <a:latin typeface="Exo"/>
                        <a:ea typeface="Exo"/>
                        <a:cs typeface="Exo"/>
                        <a:sym typeface="Ex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solidFill>
                            <a:schemeClr val="lt1"/>
                          </a:solidFill>
                          <a:latin typeface="Exo"/>
                          <a:ea typeface="Exo"/>
                          <a:cs typeface="Exo"/>
                          <a:sym typeface="Exo"/>
                        </a:rPr>
                        <a:t>Story Points</a:t>
                      </a:r>
                      <a:endParaRPr b="1" sz="1000">
                        <a:solidFill>
                          <a:schemeClr val="lt1"/>
                        </a:solidFill>
                        <a:latin typeface="Exo"/>
                        <a:ea typeface="Exo"/>
                        <a:cs typeface="Exo"/>
                        <a:sym typeface="Ex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539125">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TT2.6</a:t>
                      </a:r>
                      <a:endParaRPr sz="1000">
                        <a:solidFill>
                          <a:schemeClr val="lt1"/>
                        </a:solidFill>
                        <a:latin typeface="Exo"/>
                        <a:ea typeface="Exo"/>
                        <a:cs typeface="Exo"/>
                        <a:sym typeface="Ex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Developer integrates AI sentiment analysis engine for news articles.</a:t>
                      </a:r>
                      <a:endParaRPr sz="1000">
                        <a:solidFill>
                          <a:schemeClr val="lt1"/>
                        </a:solidFill>
                        <a:latin typeface="Exo"/>
                        <a:ea typeface="Exo"/>
                        <a:cs typeface="Exo"/>
                        <a:sym typeface="Ex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AI assigns sentiment to articles. AI achieves 80% accuracy or higher.</a:t>
                      </a:r>
                      <a:endParaRPr sz="1000">
                        <a:solidFill>
                          <a:schemeClr val="lt1"/>
                        </a:solidFill>
                        <a:latin typeface="Exo"/>
                        <a:ea typeface="Exo"/>
                        <a:cs typeface="Exo"/>
                        <a:sym typeface="Ex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Sentiment Analysis Engine</a:t>
                      </a:r>
                      <a:endParaRPr sz="1000">
                        <a:solidFill>
                          <a:schemeClr val="lt1"/>
                        </a:solidFill>
                        <a:latin typeface="Exo"/>
                        <a:ea typeface="Exo"/>
                        <a:cs typeface="Exo"/>
                        <a:sym typeface="Ex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solidFill>
                            <a:schemeClr val="lt1"/>
                          </a:solidFill>
                          <a:latin typeface="Exo"/>
                          <a:ea typeface="Exo"/>
                          <a:cs typeface="Exo"/>
                          <a:sym typeface="Exo"/>
                        </a:rPr>
                        <a:t>8</a:t>
                      </a:r>
                      <a:endParaRPr sz="1000">
                        <a:solidFill>
                          <a:schemeClr val="lt1"/>
                        </a:solidFill>
                        <a:latin typeface="Exo"/>
                        <a:ea typeface="Exo"/>
                        <a:cs typeface="Exo"/>
                        <a:sym typeface="Ex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539125">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TT2.7</a:t>
                      </a:r>
                      <a:endParaRPr sz="1000">
                        <a:solidFill>
                          <a:schemeClr val="lt1"/>
                        </a:solidFill>
                        <a:latin typeface="Exo"/>
                        <a:ea typeface="Exo"/>
                        <a:cs typeface="Exo"/>
                        <a:sym typeface="Ex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Developer implements user authentication system (login and OAuth).</a:t>
                      </a:r>
                      <a:endParaRPr sz="1000">
                        <a:solidFill>
                          <a:schemeClr val="lt1"/>
                        </a:solidFill>
                        <a:latin typeface="Exo"/>
                        <a:ea typeface="Exo"/>
                        <a:cs typeface="Exo"/>
                        <a:sym typeface="Ex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Implement login with email/password. Add OAuth for social logins.</a:t>
                      </a:r>
                      <a:endParaRPr sz="1000">
                        <a:solidFill>
                          <a:schemeClr val="lt1"/>
                        </a:solidFill>
                        <a:latin typeface="Exo"/>
                        <a:ea typeface="Exo"/>
                        <a:cs typeface="Exo"/>
                        <a:sym typeface="Ex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Authentication</a:t>
                      </a:r>
                      <a:endParaRPr sz="1000">
                        <a:solidFill>
                          <a:schemeClr val="lt1"/>
                        </a:solidFill>
                        <a:latin typeface="Exo"/>
                        <a:ea typeface="Exo"/>
                        <a:cs typeface="Exo"/>
                        <a:sym typeface="Ex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solidFill>
                            <a:schemeClr val="lt1"/>
                          </a:solidFill>
                          <a:latin typeface="Exo"/>
                          <a:ea typeface="Exo"/>
                          <a:cs typeface="Exo"/>
                          <a:sym typeface="Exo"/>
                        </a:rPr>
                        <a:t>13</a:t>
                      </a:r>
                      <a:endParaRPr sz="1000">
                        <a:solidFill>
                          <a:schemeClr val="lt1"/>
                        </a:solidFill>
                        <a:latin typeface="Exo"/>
                        <a:ea typeface="Exo"/>
                        <a:cs typeface="Exo"/>
                        <a:sym typeface="Ex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700875">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TT2.8</a:t>
                      </a:r>
                      <a:endParaRPr sz="1000">
                        <a:solidFill>
                          <a:schemeClr val="lt1"/>
                        </a:solidFill>
                        <a:latin typeface="Exo"/>
                        <a:ea typeface="Exo"/>
                        <a:cs typeface="Exo"/>
                        <a:sym typeface="Ex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Developer connects backend to sentiment analysis model.</a:t>
                      </a:r>
                      <a:endParaRPr sz="1000">
                        <a:solidFill>
                          <a:schemeClr val="lt1"/>
                        </a:solidFill>
                        <a:latin typeface="Exo"/>
                        <a:ea typeface="Exo"/>
                        <a:cs typeface="Exo"/>
                        <a:sym typeface="Ex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API connects backend to sentiment model. Ensure real-time sentiment processing.</a:t>
                      </a:r>
                      <a:endParaRPr sz="1000">
                        <a:solidFill>
                          <a:schemeClr val="lt1"/>
                        </a:solidFill>
                        <a:latin typeface="Exo"/>
                        <a:ea typeface="Exo"/>
                        <a:cs typeface="Exo"/>
                        <a:sym typeface="Ex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Backend Integration</a:t>
                      </a:r>
                      <a:endParaRPr sz="1000">
                        <a:solidFill>
                          <a:schemeClr val="lt1"/>
                        </a:solidFill>
                        <a:latin typeface="Exo"/>
                        <a:ea typeface="Exo"/>
                        <a:cs typeface="Exo"/>
                        <a:sym typeface="Ex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solidFill>
                            <a:schemeClr val="lt1"/>
                          </a:solidFill>
                          <a:latin typeface="Exo"/>
                          <a:ea typeface="Exo"/>
                          <a:cs typeface="Exo"/>
                          <a:sym typeface="Exo"/>
                        </a:rPr>
                        <a:t>3</a:t>
                      </a:r>
                      <a:endParaRPr sz="1000">
                        <a:solidFill>
                          <a:schemeClr val="lt1"/>
                        </a:solidFill>
                        <a:latin typeface="Exo"/>
                        <a:ea typeface="Exo"/>
                        <a:cs typeface="Exo"/>
                        <a:sym typeface="Ex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bl>
          </a:graphicData>
        </a:graphic>
      </p:graphicFrame>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6" name="Shape 2436"/>
        <p:cNvGrpSpPr/>
        <p:nvPr/>
      </p:nvGrpSpPr>
      <p:grpSpPr>
        <a:xfrm>
          <a:off x="0" y="0"/>
          <a:ext cx="0" cy="0"/>
          <a:chOff x="0" y="0"/>
          <a:chExt cx="0" cy="0"/>
        </a:xfrm>
      </p:grpSpPr>
      <p:grpSp>
        <p:nvGrpSpPr>
          <p:cNvPr id="2437" name="Google Shape;2437;p64"/>
          <p:cNvGrpSpPr/>
          <p:nvPr/>
        </p:nvGrpSpPr>
        <p:grpSpPr>
          <a:xfrm>
            <a:off x="-132725" y="445025"/>
            <a:ext cx="8499425" cy="681300"/>
            <a:chOff x="-132725" y="445025"/>
            <a:chExt cx="8499425" cy="681300"/>
          </a:xfrm>
        </p:grpSpPr>
        <p:sp>
          <p:nvSpPr>
            <p:cNvPr id="2438" name="Google Shape;2438;p64"/>
            <p:cNvSpPr/>
            <p:nvPr/>
          </p:nvSpPr>
          <p:spPr>
            <a:xfrm>
              <a:off x="-132725" y="445025"/>
              <a:ext cx="2097300" cy="681300"/>
            </a:xfrm>
            <a:prstGeom prst="rect">
              <a:avLst/>
            </a:prstGeom>
            <a:gradFill>
              <a:gsLst>
                <a:gs pos="0">
                  <a:srgbClr val="FFFFFF">
                    <a:alpha val="0"/>
                  </a:srgbClr>
                </a:gs>
                <a:gs pos="100000">
                  <a:schemeClr val="l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9" name="Google Shape;2439;p64"/>
            <p:cNvSpPr/>
            <p:nvPr/>
          </p:nvSpPr>
          <p:spPr>
            <a:xfrm>
              <a:off x="557400" y="445025"/>
              <a:ext cx="7809300" cy="681300"/>
            </a:xfrm>
            <a:prstGeom prst="parallelogram">
              <a:avLst>
                <a:gd fmla="val 26351" name="adj"/>
              </a:avLst>
            </a:prstGeom>
            <a:gradFill>
              <a:gsLst>
                <a:gs pos="0">
                  <a:schemeClr val="lt1"/>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40" name="Google Shape;2440;p6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Test Cases</a:t>
            </a:r>
            <a:endParaRPr/>
          </a:p>
        </p:txBody>
      </p:sp>
      <p:pic>
        <p:nvPicPr>
          <p:cNvPr id="2441" name="Google Shape;2441;p64"/>
          <p:cNvPicPr preferRelativeResize="0"/>
          <p:nvPr/>
        </p:nvPicPr>
        <p:blipFill>
          <a:blip r:embed="rId3">
            <a:alphaModFix/>
          </a:blip>
          <a:stretch>
            <a:fillRect/>
          </a:stretch>
        </p:blipFill>
        <p:spPr>
          <a:xfrm>
            <a:off x="7772185" y="48050"/>
            <a:ext cx="1138031" cy="801300"/>
          </a:xfrm>
          <a:prstGeom prst="rect">
            <a:avLst/>
          </a:prstGeom>
          <a:noFill/>
          <a:ln>
            <a:noFill/>
          </a:ln>
        </p:spPr>
      </p:pic>
      <p:graphicFrame>
        <p:nvGraphicFramePr>
          <p:cNvPr id="2442" name="Google Shape;2442;p64"/>
          <p:cNvGraphicFramePr/>
          <p:nvPr/>
        </p:nvGraphicFramePr>
        <p:xfrm>
          <a:off x="647700" y="1428750"/>
          <a:ext cx="3000000" cy="3000000"/>
        </p:xfrm>
        <a:graphic>
          <a:graphicData uri="http://schemas.openxmlformats.org/drawingml/2006/table">
            <a:tbl>
              <a:tblPr>
                <a:noFill/>
                <a:tableStyleId>{E12E62A2-F07F-4756-B80C-AFF30FB17CD3}</a:tableStyleId>
              </a:tblPr>
              <a:tblGrid>
                <a:gridCol w="1006675"/>
                <a:gridCol w="1132400"/>
                <a:gridCol w="1780125"/>
                <a:gridCol w="1712450"/>
                <a:gridCol w="1412750"/>
                <a:gridCol w="794000"/>
              </a:tblGrid>
              <a:tr h="381000">
                <a:tc>
                  <a:txBody>
                    <a:bodyPr/>
                    <a:lstStyle/>
                    <a:p>
                      <a:pPr indent="0" lvl="0" marL="0" rtl="0" algn="ctr">
                        <a:lnSpc>
                          <a:spcPct val="115000"/>
                        </a:lnSpc>
                        <a:spcBef>
                          <a:spcPts val="0"/>
                        </a:spcBef>
                        <a:spcAft>
                          <a:spcPts val="0"/>
                        </a:spcAft>
                        <a:buNone/>
                      </a:pPr>
                      <a:r>
                        <a:rPr b="1" lang="en" sz="1000">
                          <a:solidFill>
                            <a:schemeClr val="lt1"/>
                          </a:solidFill>
                          <a:latin typeface="Exo"/>
                          <a:ea typeface="Exo"/>
                          <a:cs typeface="Exo"/>
                          <a:sym typeface="Exo"/>
                        </a:rPr>
                        <a:t>Test Case ID</a:t>
                      </a:r>
                      <a:endParaRPr b="1" sz="1000">
                        <a:solidFill>
                          <a:schemeClr val="lt1"/>
                        </a:solidFill>
                        <a:latin typeface="Exo"/>
                        <a:ea typeface="Exo"/>
                        <a:cs typeface="Exo"/>
                        <a:sym typeface="Ex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solidFill>
                            <a:schemeClr val="lt1"/>
                          </a:solidFill>
                          <a:latin typeface="Exo"/>
                          <a:ea typeface="Exo"/>
                          <a:cs typeface="Exo"/>
                          <a:sym typeface="Exo"/>
                        </a:rPr>
                        <a:t>ID</a:t>
                      </a:r>
                      <a:endParaRPr b="1" sz="1000">
                        <a:solidFill>
                          <a:schemeClr val="lt1"/>
                        </a:solidFill>
                        <a:latin typeface="Exo"/>
                        <a:ea typeface="Exo"/>
                        <a:cs typeface="Exo"/>
                        <a:sym typeface="Ex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solidFill>
                            <a:schemeClr val="lt1"/>
                          </a:solidFill>
                          <a:latin typeface="Exo"/>
                          <a:ea typeface="Exo"/>
                          <a:cs typeface="Exo"/>
                          <a:sym typeface="Exo"/>
                        </a:rPr>
                        <a:t>Test Case Description</a:t>
                      </a:r>
                      <a:endParaRPr b="1" sz="1000">
                        <a:solidFill>
                          <a:schemeClr val="lt1"/>
                        </a:solidFill>
                        <a:latin typeface="Exo"/>
                        <a:ea typeface="Exo"/>
                        <a:cs typeface="Exo"/>
                        <a:sym typeface="Ex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solidFill>
                            <a:schemeClr val="lt1"/>
                          </a:solidFill>
                          <a:latin typeface="Exo"/>
                          <a:ea typeface="Exo"/>
                          <a:cs typeface="Exo"/>
                          <a:sym typeface="Exo"/>
                        </a:rPr>
                        <a:t>Expected Result</a:t>
                      </a:r>
                      <a:endParaRPr b="1" sz="1000">
                        <a:solidFill>
                          <a:schemeClr val="lt1"/>
                        </a:solidFill>
                        <a:latin typeface="Exo"/>
                        <a:ea typeface="Exo"/>
                        <a:cs typeface="Exo"/>
                        <a:sym typeface="Ex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solidFill>
                            <a:schemeClr val="lt1"/>
                          </a:solidFill>
                          <a:latin typeface="Exo"/>
                          <a:ea typeface="Exo"/>
                          <a:cs typeface="Exo"/>
                          <a:sym typeface="Exo"/>
                        </a:rPr>
                        <a:t>Actual Result</a:t>
                      </a:r>
                      <a:endParaRPr b="1" sz="1000">
                        <a:solidFill>
                          <a:schemeClr val="lt1"/>
                        </a:solidFill>
                        <a:latin typeface="Exo"/>
                        <a:ea typeface="Exo"/>
                        <a:cs typeface="Exo"/>
                        <a:sym typeface="Ex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solidFill>
                            <a:schemeClr val="lt1"/>
                          </a:solidFill>
                          <a:latin typeface="Exo"/>
                          <a:ea typeface="Exo"/>
                          <a:cs typeface="Exo"/>
                          <a:sym typeface="Exo"/>
                        </a:rPr>
                        <a:t>Pass/Fail</a:t>
                      </a:r>
                      <a:endParaRPr b="1" sz="1000">
                        <a:solidFill>
                          <a:schemeClr val="lt1"/>
                        </a:solidFill>
                        <a:latin typeface="Exo"/>
                        <a:ea typeface="Exo"/>
                        <a:cs typeface="Exo"/>
                        <a:sym typeface="Ex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381000">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TC1</a:t>
                      </a:r>
                      <a:endParaRPr sz="1000">
                        <a:solidFill>
                          <a:schemeClr val="lt1"/>
                        </a:solidFill>
                        <a:latin typeface="Exo"/>
                        <a:ea typeface="Exo"/>
                        <a:cs typeface="Exo"/>
                        <a:sym typeface="Ex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US2.1</a:t>
                      </a:r>
                      <a:endParaRPr sz="1000">
                        <a:solidFill>
                          <a:schemeClr val="lt1"/>
                        </a:solidFill>
                        <a:latin typeface="Exo"/>
                        <a:ea typeface="Exo"/>
                        <a:cs typeface="Exo"/>
                        <a:sym typeface="Ex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Test secure login with valid email/password credentials</a:t>
                      </a:r>
                      <a:endParaRPr sz="1000">
                        <a:solidFill>
                          <a:schemeClr val="lt1"/>
                        </a:solidFill>
                        <a:latin typeface="Exo"/>
                        <a:ea typeface="Exo"/>
                        <a:cs typeface="Exo"/>
                        <a:sym typeface="Ex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User successfully logs in and is redirected to the dashboard.</a:t>
                      </a:r>
                      <a:endParaRPr sz="1000">
                        <a:solidFill>
                          <a:schemeClr val="lt1"/>
                        </a:solidFill>
                        <a:latin typeface="Exo"/>
                        <a:ea typeface="Exo"/>
                        <a:cs typeface="Exo"/>
                        <a:sym typeface="Ex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User logged in but was not redirected to the dashboard.</a:t>
                      </a:r>
                      <a:endParaRPr sz="1000">
                        <a:solidFill>
                          <a:schemeClr val="lt1"/>
                        </a:solidFill>
                        <a:latin typeface="Exo"/>
                        <a:ea typeface="Exo"/>
                        <a:cs typeface="Exo"/>
                        <a:sym typeface="Ex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Pass</a:t>
                      </a:r>
                      <a:endParaRPr sz="1000">
                        <a:solidFill>
                          <a:schemeClr val="lt1"/>
                        </a:solidFill>
                        <a:latin typeface="Exo"/>
                        <a:ea typeface="Exo"/>
                        <a:cs typeface="Exo"/>
                        <a:sym typeface="Ex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381000">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TC2</a:t>
                      </a:r>
                      <a:endParaRPr sz="1000">
                        <a:solidFill>
                          <a:schemeClr val="lt1"/>
                        </a:solidFill>
                        <a:latin typeface="Exo"/>
                        <a:ea typeface="Exo"/>
                        <a:cs typeface="Exo"/>
                        <a:sym typeface="Ex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US2.1</a:t>
                      </a:r>
                      <a:endParaRPr sz="1000">
                        <a:solidFill>
                          <a:schemeClr val="lt1"/>
                        </a:solidFill>
                        <a:latin typeface="Exo"/>
                        <a:ea typeface="Exo"/>
                        <a:cs typeface="Exo"/>
                        <a:sym typeface="Ex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Test secure login with invalid email/password credentials</a:t>
                      </a:r>
                      <a:endParaRPr sz="1000">
                        <a:solidFill>
                          <a:schemeClr val="lt1"/>
                        </a:solidFill>
                        <a:latin typeface="Exo"/>
                        <a:ea typeface="Exo"/>
                        <a:cs typeface="Exo"/>
                        <a:sym typeface="Ex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User receives an error message indicating invalid credentials.</a:t>
                      </a:r>
                      <a:endParaRPr sz="1000">
                        <a:solidFill>
                          <a:schemeClr val="lt1"/>
                        </a:solidFill>
                        <a:latin typeface="Exo"/>
                        <a:ea typeface="Exo"/>
                        <a:cs typeface="Exo"/>
                        <a:sym typeface="Ex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User received correct error message.</a:t>
                      </a:r>
                      <a:endParaRPr sz="1000">
                        <a:solidFill>
                          <a:schemeClr val="lt1"/>
                        </a:solidFill>
                        <a:latin typeface="Exo"/>
                        <a:ea typeface="Exo"/>
                        <a:cs typeface="Exo"/>
                        <a:sym typeface="Ex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Pass</a:t>
                      </a:r>
                      <a:endParaRPr sz="1000">
                        <a:solidFill>
                          <a:schemeClr val="lt1"/>
                        </a:solidFill>
                        <a:latin typeface="Exo"/>
                        <a:ea typeface="Exo"/>
                        <a:cs typeface="Exo"/>
                        <a:sym typeface="Ex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381000">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TC3</a:t>
                      </a:r>
                      <a:endParaRPr sz="1000">
                        <a:solidFill>
                          <a:schemeClr val="lt1"/>
                        </a:solidFill>
                        <a:latin typeface="Exo"/>
                        <a:ea typeface="Exo"/>
                        <a:cs typeface="Exo"/>
                        <a:sym typeface="Ex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US2.1</a:t>
                      </a:r>
                      <a:endParaRPr sz="1000">
                        <a:solidFill>
                          <a:schemeClr val="lt1"/>
                        </a:solidFill>
                        <a:latin typeface="Exo"/>
                        <a:ea typeface="Exo"/>
                        <a:cs typeface="Exo"/>
                        <a:sym typeface="Ex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Test secure login using Google OAuth</a:t>
                      </a:r>
                      <a:endParaRPr sz="1000">
                        <a:solidFill>
                          <a:schemeClr val="lt1"/>
                        </a:solidFill>
                        <a:latin typeface="Exo"/>
                        <a:ea typeface="Exo"/>
                        <a:cs typeface="Exo"/>
                        <a:sym typeface="Ex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User successfully logs in with Google and is redirected to the dashboard.</a:t>
                      </a:r>
                      <a:endParaRPr sz="1000">
                        <a:solidFill>
                          <a:schemeClr val="lt1"/>
                        </a:solidFill>
                        <a:latin typeface="Exo"/>
                        <a:ea typeface="Exo"/>
                        <a:cs typeface="Exo"/>
                        <a:sym typeface="Ex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User logged in and redirected successfully.</a:t>
                      </a:r>
                      <a:endParaRPr sz="1000">
                        <a:solidFill>
                          <a:schemeClr val="lt1"/>
                        </a:solidFill>
                        <a:latin typeface="Exo"/>
                        <a:ea typeface="Exo"/>
                        <a:cs typeface="Exo"/>
                        <a:sym typeface="Ex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Fail</a:t>
                      </a:r>
                      <a:endParaRPr sz="1000">
                        <a:solidFill>
                          <a:schemeClr val="lt1"/>
                        </a:solidFill>
                        <a:latin typeface="Exo"/>
                        <a:ea typeface="Exo"/>
                        <a:cs typeface="Exo"/>
                        <a:sym typeface="Ex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381000">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TC4</a:t>
                      </a:r>
                      <a:endParaRPr sz="1000">
                        <a:solidFill>
                          <a:schemeClr val="lt1"/>
                        </a:solidFill>
                        <a:latin typeface="Exo"/>
                        <a:ea typeface="Exo"/>
                        <a:cs typeface="Exo"/>
                        <a:sym typeface="Ex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US2.2</a:t>
                      </a:r>
                      <a:endParaRPr sz="1000">
                        <a:solidFill>
                          <a:schemeClr val="lt1"/>
                        </a:solidFill>
                        <a:latin typeface="Exo"/>
                        <a:ea typeface="Exo"/>
                        <a:cs typeface="Exo"/>
                        <a:sym typeface="Ex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Test sentiment rating display for positive news article</a:t>
                      </a:r>
                      <a:endParaRPr sz="1000">
                        <a:solidFill>
                          <a:schemeClr val="lt1"/>
                        </a:solidFill>
                        <a:latin typeface="Exo"/>
                        <a:ea typeface="Exo"/>
                        <a:cs typeface="Exo"/>
                        <a:sym typeface="Ex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Positive sentiment rating is displayed clearly and accurately for the article.</a:t>
                      </a:r>
                      <a:endParaRPr sz="1000">
                        <a:solidFill>
                          <a:schemeClr val="lt1"/>
                        </a:solidFill>
                        <a:latin typeface="Exo"/>
                        <a:ea typeface="Exo"/>
                        <a:cs typeface="Exo"/>
                        <a:sym typeface="Ex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Sentiment rating displayed correctly.</a:t>
                      </a:r>
                      <a:endParaRPr sz="1000">
                        <a:solidFill>
                          <a:schemeClr val="lt1"/>
                        </a:solidFill>
                        <a:latin typeface="Exo"/>
                        <a:ea typeface="Exo"/>
                        <a:cs typeface="Exo"/>
                        <a:sym typeface="Ex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Pass</a:t>
                      </a:r>
                      <a:endParaRPr sz="1000">
                        <a:solidFill>
                          <a:schemeClr val="lt1"/>
                        </a:solidFill>
                        <a:latin typeface="Exo"/>
                        <a:ea typeface="Exo"/>
                        <a:cs typeface="Exo"/>
                        <a:sym typeface="Ex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381000">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TC5</a:t>
                      </a:r>
                      <a:endParaRPr sz="1000">
                        <a:solidFill>
                          <a:schemeClr val="lt1"/>
                        </a:solidFill>
                        <a:latin typeface="Exo"/>
                        <a:ea typeface="Exo"/>
                        <a:cs typeface="Exo"/>
                        <a:sym typeface="Ex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US2.3</a:t>
                      </a:r>
                      <a:endParaRPr sz="1000">
                        <a:solidFill>
                          <a:schemeClr val="lt1"/>
                        </a:solidFill>
                        <a:latin typeface="Exo"/>
                        <a:ea typeface="Exo"/>
                        <a:cs typeface="Exo"/>
                        <a:sym typeface="Ex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Test sentiment rating display for negative news article</a:t>
                      </a:r>
                      <a:endParaRPr sz="1000">
                        <a:solidFill>
                          <a:schemeClr val="lt1"/>
                        </a:solidFill>
                        <a:latin typeface="Exo"/>
                        <a:ea typeface="Exo"/>
                        <a:cs typeface="Exo"/>
                        <a:sym typeface="Ex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Negative sentiment rating is displayed clearly and accurately for the article.</a:t>
                      </a:r>
                      <a:endParaRPr sz="1000">
                        <a:solidFill>
                          <a:schemeClr val="lt1"/>
                        </a:solidFill>
                        <a:latin typeface="Exo"/>
                        <a:ea typeface="Exo"/>
                        <a:cs typeface="Exo"/>
                        <a:sym typeface="Ex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Sentiment rating not visible on the article page.</a:t>
                      </a:r>
                      <a:endParaRPr sz="1000">
                        <a:solidFill>
                          <a:schemeClr val="lt1"/>
                        </a:solidFill>
                        <a:latin typeface="Exo"/>
                        <a:ea typeface="Exo"/>
                        <a:cs typeface="Exo"/>
                        <a:sym typeface="Ex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Pass</a:t>
                      </a:r>
                      <a:endParaRPr sz="1000">
                        <a:solidFill>
                          <a:schemeClr val="lt1"/>
                        </a:solidFill>
                        <a:latin typeface="Exo"/>
                        <a:ea typeface="Exo"/>
                        <a:cs typeface="Exo"/>
                        <a:sym typeface="Ex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bl>
          </a:graphicData>
        </a:graphic>
      </p:graphicFrame>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6" name="Shape 2446"/>
        <p:cNvGrpSpPr/>
        <p:nvPr/>
      </p:nvGrpSpPr>
      <p:grpSpPr>
        <a:xfrm>
          <a:off x="0" y="0"/>
          <a:ext cx="0" cy="0"/>
          <a:chOff x="0" y="0"/>
          <a:chExt cx="0" cy="0"/>
        </a:xfrm>
      </p:grpSpPr>
      <p:grpSp>
        <p:nvGrpSpPr>
          <p:cNvPr id="2447" name="Google Shape;2447;p65"/>
          <p:cNvGrpSpPr/>
          <p:nvPr/>
        </p:nvGrpSpPr>
        <p:grpSpPr>
          <a:xfrm>
            <a:off x="-132725" y="445025"/>
            <a:ext cx="8499425" cy="681300"/>
            <a:chOff x="-132725" y="445025"/>
            <a:chExt cx="8499425" cy="681300"/>
          </a:xfrm>
        </p:grpSpPr>
        <p:sp>
          <p:nvSpPr>
            <p:cNvPr id="2448" name="Google Shape;2448;p65"/>
            <p:cNvSpPr/>
            <p:nvPr/>
          </p:nvSpPr>
          <p:spPr>
            <a:xfrm>
              <a:off x="-132725" y="445025"/>
              <a:ext cx="2097300" cy="681300"/>
            </a:xfrm>
            <a:prstGeom prst="rect">
              <a:avLst/>
            </a:prstGeom>
            <a:gradFill>
              <a:gsLst>
                <a:gs pos="0">
                  <a:srgbClr val="FFFFFF">
                    <a:alpha val="0"/>
                  </a:srgbClr>
                </a:gs>
                <a:gs pos="100000">
                  <a:schemeClr val="l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9" name="Google Shape;2449;p65"/>
            <p:cNvSpPr/>
            <p:nvPr/>
          </p:nvSpPr>
          <p:spPr>
            <a:xfrm>
              <a:off x="557400" y="445025"/>
              <a:ext cx="7809300" cy="681300"/>
            </a:xfrm>
            <a:prstGeom prst="parallelogram">
              <a:avLst>
                <a:gd fmla="val 26351" name="adj"/>
              </a:avLst>
            </a:prstGeom>
            <a:gradFill>
              <a:gsLst>
                <a:gs pos="0">
                  <a:schemeClr val="lt1"/>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50" name="Google Shape;2450;p6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Test Cases</a:t>
            </a:r>
            <a:endParaRPr/>
          </a:p>
        </p:txBody>
      </p:sp>
      <p:pic>
        <p:nvPicPr>
          <p:cNvPr id="2451" name="Google Shape;2451;p65"/>
          <p:cNvPicPr preferRelativeResize="0"/>
          <p:nvPr/>
        </p:nvPicPr>
        <p:blipFill>
          <a:blip r:embed="rId3">
            <a:alphaModFix/>
          </a:blip>
          <a:stretch>
            <a:fillRect/>
          </a:stretch>
        </p:blipFill>
        <p:spPr>
          <a:xfrm>
            <a:off x="7772185" y="48050"/>
            <a:ext cx="1138031" cy="801300"/>
          </a:xfrm>
          <a:prstGeom prst="rect">
            <a:avLst/>
          </a:prstGeom>
          <a:noFill/>
          <a:ln>
            <a:noFill/>
          </a:ln>
        </p:spPr>
      </p:pic>
      <p:graphicFrame>
        <p:nvGraphicFramePr>
          <p:cNvPr id="2452" name="Google Shape;2452;p65"/>
          <p:cNvGraphicFramePr/>
          <p:nvPr/>
        </p:nvGraphicFramePr>
        <p:xfrm>
          <a:off x="657350" y="1428750"/>
          <a:ext cx="3000000" cy="3000000"/>
        </p:xfrm>
        <a:graphic>
          <a:graphicData uri="http://schemas.openxmlformats.org/drawingml/2006/table">
            <a:tbl>
              <a:tblPr>
                <a:noFill/>
                <a:tableStyleId>{E12E62A2-F07F-4756-B80C-AFF30FB17CD3}</a:tableStyleId>
              </a:tblPr>
              <a:tblGrid>
                <a:gridCol w="997025"/>
                <a:gridCol w="1132400"/>
                <a:gridCol w="1780125"/>
                <a:gridCol w="1712450"/>
                <a:gridCol w="1412750"/>
                <a:gridCol w="794000"/>
              </a:tblGrid>
              <a:tr h="381000">
                <a:tc>
                  <a:txBody>
                    <a:bodyPr/>
                    <a:lstStyle/>
                    <a:p>
                      <a:pPr indent="0" lvl="0" marL="0" rtl="0" algn="ctr">
                        <a:lnSpc>
                          <a:spcPct val="115000"/>
                        </a:lnSpc>
                        <a:spcBef>
                          <a:spcPts val="0"/>
                        </a:spcBef>
                        <a:spcAft>
                          <a:spcPts val="0"/>
                        </a:spcAft>
                        <a:buNone/>
                      </a:pPr>
                      <a:r>
                        <a:rPr b="1" lang="en" sz="1000">
                          <a:solidFill>
                            <a:schemeClr val="lt1"/>
                          </a:solidFill>
                          <a:latin typeface="Exo"/>
                          <a:ea typeface="Exo"/>
                          <a:cs typeface="Exo"/>
                          <a:sym typeface="Exo"/>
                        </a:rPr>
                        <a:t>Test Case ID</a:t>
                      </a:r>
                      <a:endParaRPr b="1" sz="1000">
                        <a:solidFill>
                          <a:schemeClr val="lt1"/>
                        </a:solidFill>
                        <a:latin typeface="Exo"/>
                        <a:ea typeface="Exo"/>
                        <a:cs typeface="Exo"/>
                        <a:sym typeface="Ex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solidFill>
                            <a:schemeClr val="lt1"/>
                          </a:solidFill>
                          <a:latin typeface="Exo"/>
                          <a:ea typeface="Exo"/>
                          <a:cs typeface="Exo"/>
                          <a:sym typeface="Exo"/>
                        </a:rPr>
                        <a:t>ID</a:t>
                      </a:r>
                      <a:endParaRPr b="1" sz="1000">
                        <a:solidFill>
                          <a:schemeClr val="lt1"/>
                        </a:solidFill>
                        <a:latin typeface="Exo"/>
                        <a:ea typeface="Exo"/>
                        <a:cs typeface="Exo"/>
                        <a:sym typeface="Ex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solidFill>
                            <a:schemeClr val="lt1"/>
                          </a:solidFill>
                          <a:latin typeface="Exo"/>
                          <a:ea typeface="Exo"/>
                          <a:cs typeface="Exo"/>
                          <a:sym typeface="Exo"/>
                        </a:rPr>
                        <a:t>Test Case Description</a:t>
                      </a:r>
                      <a:endParaRPr b="1" sz="1000">
                        <a:solidFill>
                          <a:schemeClr val="lt1"/>
                        </a:solidFill>
                        <a:latin typeface="Exo"/>
                        <a:ea typeface="Exo"/>
                        <a:cs typeface="Exo"/>
                        <a:sym typeface="Ex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solidFill>
                            <a:schemeClr val="lt1"/>
                          </a:solidFill>
                          <a:latin typeface="Exo"/>
                          <a:ea typeface="Exo"/>
                          <a:cs typeface="Exo"/>
                          <a:sym typeface="Exo"/>
                        </a:rPr>
                        <a:t>Expected Result</a:t>
                      </a:r>
                      <a:endParaRPr b="1" sz="1000">
                        <a:solidFill>
                          <a:schemeClr val="lt1"/>
                        </a:solidFill>
                        <a:latin typeface="Exo"/>
                        <a:ea typeface="Exo"/>
                        <a:cs typeface="Exo"/>
                        <a:sym typeface="Ex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solidFill>
                            <a:schemeClr val="lt1"/>
                          </a:solidFill>
                          <a:latin typeface="Exo"/>
                          <a:ea typeface="Exo"/>
                          <a:cs typeface="Exo"/>
                          <a:sym typeface="Exo"/>
                        </a:rPr>
                        <a:t>Actual Result</a:t>
                      </a:r>
                      <a:endParaRPr b="1" sz="1000">
                        <a:solidFill>
                          <a:schemeClr val="lt1"/>
                        </a:solidFill>
                        <a:latin typeface="Exo"/>
                        <a:ea typeface="Exo"/>
                        <a:cs typeface="Exo"/>
                        <a:sym typeface="Ex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solidFill>
                            <a:schemeClr val="lt1"/>
                          </a:solidFill>
                          <a:latin typeface="Exo"/>
                          <a:ea typeface="Exo"/>
                          <a:cs typeface="Exo"/>
                          <a:sym typeface="Exo"/>
                        </a:rPr>
                        <a:t>Pass/Fail</a:t>
                      </a:r>
                      <a:endParaRPr b="1" sz="1000">
                        <a:solidFill>
                          <a:schemeClr val="lt1"/>
                        </a:solidFill>
                        <a:latin typeface="Exo"/>
                        <a:ea typeface="Exo"/>
                        <a:cs typeface="Exo"/>
                        <a:sym typeface="Ex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381000">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TC6</a:t>
                      </a:r>
                      <a:endParaRPr sz="1000">
                        <a:solidFill>
                          <a:schemeClr val="lt1"/>
                        </a:solidFill>
                        <a:latin typeface="Exo"/>
                        <a:ea typeface="Exo"/>
                        <a:cs typeface="Exo"/>
                        <a:sym typeface="Ex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US2.4</a:t>
                      </a:r>
                      <a:endParaRPr sz="1000">
                        <a:solidFill>
                          <a:schemeClr val="lt1"/>
                        </a:solidFill>
                        <a:latin typeface="Exo"/>
                        <a:ea typeface="Exo"/>
                        <a:cs typeface="Exo"/>
                        <a:sym typeface="Ex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Test sentiment rating display for neutral news article</a:t>
                      </a:r>
                      <a:endParaRPr sz="1000">
                        <a:solidFill>
                          <a:schemeClr val="lt1"/>
                        </a:solidFill>
                        <a:latin typeface="Exo"/>
                        <a:ea typeface="Exo"/>
                        <a:cs typeface="Exo"/>
                        <a:sym typeface="Ex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Neutral sentiment rating is displayed clearly and accurately for the article.</a:t>
                      </a:r>
                      <a:endParaRPr sz="1000">
                        <a:solidFill>
                          <a:schemeClr val="lt1"/>
                        </a:solidFill>
                        <a:latin typeface="Exo"/>
                        <a:ea typeface="Exo"/>
                        <a:cs typeface="Exo"/>
                        <a:sym typeface="Ex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Sentiment rating displayed correctly.</a:t>
                      </a:r>
                      <a:endParaRPr sz="1000">
                        <a:solidFill>
                          <a:schemeClr val="lt1"/>
                        </a:solidFill>
                        <a:latin typeface="Exo"/>
                        <a:ea typeface="Exo"/>
                        <a:cs typeface="Exo"/>
                        <a:sym typeface="Ex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Pass</a:t>
                      </a:r>
                      <a:endParaRPr sz="1000">
                        <a:solidFill>
                          <a:schemeClr val="lt1"/>
                        </a:solidFill>
                        <a:latin typeface="Exo"/>
                        <a:ea typeface="Exo"/>
                        <a:cs typeface="Exo"/>
                        <a:sym typeface="Ex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381000">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TC7</a:t>
                      </a:r>
                      <a:endParaRPr sz="1000">
                        <a:solidFill>
                          <a:schemeClr val="lt1"/>
                        </a:solidFill>
                        <a:latin typeface="Exo"/>
                        <a:ea typeface="Exo"/>
                        <a:cs typeface="Exo"/>
                        <a:sym typeface="Ex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US2.5</a:t>
                      </a:r>
                      <a:endParaRPr sz="1000">
                        <a:solidFill>
                          <a:schemeClr val="lt1"/>
                        </a:solidFill>
                        <a:latin typeface="Exo"/>
                        <a:ea typeface="Exo"/>
                        <a:cs typeface="Exo"/>
                        <a:sym typeface="Ex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Test filter for positive sentiment news articles</a:t>
                      </a:r>
                      <a:endParaRPr sz="1000">
                        <a:solidFill>
                          <a:schemeClr val="lt1"/>
                        </a:solidFill>
                        <a:latin typeface="Exo"/>
                        <a:ea typeface="Exo"/>
                        <a:cs typeface="Exo"/>
                        <a:sym typeface="Ex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Only positive sentiment news articles are displayed after filtering.</a:t>
                      </a:r>
                      <a:endParaRPr sz="1000">
                        <a:solidFill>
                          <a:schemeClr val="lt1"/>
                        </a:solidFill>
                        <a:latin typeface="Exo"/>
                        <a:ea typeface="Exo"/>
                        <a:cs typeface="Exo"/>
                        <a:sym typeface="Ex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Displayed positive sentiment articles as expected.</a:t>
                      </a:r>
                      <a:endParaRPr sz="1000">
                        <a:solidFill>
                          <a:schemeClr val="lt1"/>
                        </a:solidFill>
                        <a:latin typeface="Exo"/>
                        <a:ea typeface="Exo"/>
                        <a:cs typeface="Exo"/>
                        <a:sym typeface="Ex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Pass</a:t>
                      </a:r>
                      <a:endParaRPr sz="1000">
                        <a:solidFill>
                          <a:schemeClr val="lt1"/>
                        </a:solidFill>
                        <a:latin typeface="Exo"/>
                        <a:ea typeface="Exo"/>
                        <a:cs typeface="Exo"/>
                        <a:sym typeface="Ex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381000">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TC8</a:t>
                      </a:r>
                      <a:endParaRPr sz="1000">
                        <a:solidFill>
                          <a:schemeClr val="lt1"/>
                        </a:solidFill>
                        <a:latin typeface="Exo"/>
                        <a:ea typeface="Exo"/>
                        <a:cs typeface="Exo"/>
                        <a:sym typeface="Ex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US2.5</a:t>
                      </a:r>
                      <a:endParaRPr sz="1000">
                        <a:solidFill>
                          <a:schemeClr val="lt1"/>
                        </a:solidFill>
                        <a:latin typeface="Exo"/>
                        <a:ea typeface="Exo"/>
                        <a:cs typeface="Exo"/>
                        <a:sym typeface="Ex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Test filter for negative sentiment news articles</a:t>
                      </a:r>
                      <a:endParaRPr sz="1000">
                        <a:solidFill>
                          <a:schemeClr val="lt1"/>
                        </a:solidFill>
                        <a:latin typeface="Exo"/>
                        <a:ea typeface="Exo"/>
                        <a:cs typeface="Exo"/>
                        <a:sym typeface="Ex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Only negative sentiment news articles are displayed after filtering.</a:t>
                      </a:r>
                      <a:endParaRPr sz="1000">
                        <a:solidFill>
                          <a:schemeClr val="lt1"/>
                        </a:solidFill>
                        <a:latin typeface="Exo"/>
                        <a:ea typeface="Exo"/>
                        <a:cs typeface="Exo"/>
                        <a:sym typeface="Ex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Displayed articles with mixed sentiment, including positive and neutral.</a:t>
                      </a:r>
                      <a:endParaRPr sz="1000">
                        <a:solidFill>
                          <a:schemeClr val="lt1"/>
                        </a:solidFill>
                        <a:latin typeface="Exo"/>
                        <a:ea typeface="Exo"/>
                        <a:cs typeface="Exo"/>
                        <a:sym typeface="Ex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Pass</a:t>
                      </a:r>
                      <a:endParaRPr sz="1000">
                        <a:solidFill>
                          <a:schemeClr val="lt1"/>
                        </a:solidFill>
                        <a:latin typeface="Exo"/>
                        <a:ea typeface="Exo"/>
                        <a:cs typeface="Exo"/>
                        <a:sym typeface="Ex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381000">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TC9</a:t>
                      </a:r>
                      <a:endParaRPr sz="1000">
                        <a:solidFill>
                          <a:schemeClr val="lt1"/>
                        </a:solidFill>
                        <a:latin typeface="Exo"/>
                        <a:ea typeface="Exo"/>
                        <a:cs typeface="Exo"/>
                        <a:sym typeface="Ex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US2.5</a:t>
                      </a:r>
                      <a:endParaRPr sz="1000">
                        <a:solidFill>
                          <a:schemeClr val="lt1"/>
                        </a:solidFill>
                        <a:latin typeface="Exo"/>
                        <a:ea typeface="Exo"/>
                        <a:cs typeface="Exo"/>
                        <a:sym typeface="Ex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Test filter for neutral sentiment news articles</a:t>
                      </a:r>
                      <a:endParaRPr sz="1000">
                        <a:solidFill>
                          <a:schemeClr val="lt1"/>
                        </a:solidFill>
                        <a:latin typeface="Exo"/>
                        <a:ea typeface="Exo"/>
                        <a:cs typeface="Exo"/>
                        <a:sym typeface="Ex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Only neutral sentiment news articles are displayed after filtering.</a:t>
                      </a:r>
                      <a:endParaRPr sz="1000">
                        <a:solidFill>
                          <a:schemeClr val="lt1"/>
                        </a:solidFill>
                        <a:latin typeface="Exo"/>
                        <a:ea typeface="Exo"/>
                        <a:cs typeface="Exo"/>
                        <a:sym typeface="Ex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Displayed only neutral sentiment articles.</a:t>
                      </a:r>
                      <a:endParaRPr sz="1000">
                        <a:solidFill>
                          <a:schemeClr val="lt1"/>
                        </a:solidFill>
                        <a:latin typeface="Exo"/>
                        <a:ea typeface="Exo"/>
                        <a:cs typeface="Exo"/>
                        <a:sym typeface="Ex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Pass</a:t>
                      </a:r>
                      <a:endParaRPr sz="1000">
                        <a:solidFill>
                          <a:schemeClr val="lt1"/>
                        </a:solidFill>
                        <a:latin typeface="Exo"/>
                        <a:ea typeface="Exo"/>
                        <a:cs typeface="Exo"/>
                        <a:sym typeface="Ex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381000">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TC10</a:t>
                      </a:r>
                      <a:endParaRPr sz="1000">
                        <a:solidFill>
                          <a:schemeClr val="lt1"/>
                        </a:solidFill>
                        <a:latin typeface="Exo"/>
                        <a:ea typeface="Exo"/>
                        <a:cs typeface="Exo"/>
                        <a:sym typeface="Ex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TT2.6</a:t>
                      </a:r>
                      <a:endParaRPr sz="1000">
                        <a:solidFill>
                          <a:schemeClr val="lt1"/>
                        </a:solidFill>
                        <a:latin typeface="Exo"/>
                        <a:ea typeface="Exo"/>
                        <a:cs typeface="Exo"/>
                        <a:sym typeface="Ex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Test AI sentiment analysis engine for accuracy in classifying news articles</a:t>
                      </a:r>
                      <a:endParaRPr sz="1000">
                        <a:solidFill>
                          <a:schemeClr val="lt1"/>
                        </a:solidFill>
                        <a:latin typeface="Exo"/>
                        <a:ea typeface="Exo"/>
                        <a:cs typeface="Exo"/>
                        <a:sym typeface="Ex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AI correctly classifies articles with at least 80% accuracy.</a:t>
                      </a:r>
                      <a:endParaRPr sz="1000">
                        <a:solidFill>
                          <a:schemeClr val="lt1"/>
                        </a:solidFill>
                        <a:latin typeface="Exo"/>
                        <a:ea typeface="Exo"/>
                        <a:cs typeface="Exo"/>
                        <a:sym typeface="Ex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AI classification accuracy was 76%.</a:t>
                      </a:r>
                      <a:endParaRPr sz="1000">
                        <a:solidFill>
                          <a:schemeClr val="lt1"/>
                        </a:solidFill>
                        <a:latin typeface="Exo"/>
                        <a:ea typeface="Exo"/>
                        <a:cs typeface="Exo"/>
                        <a:sym typeface="Ex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Fail</a:t>
                      </a:r>
                      <a:endParaRPr sz="1000">
                        <a:solidFill>
                          <a:schemeClr val="lt1"/>
                        </a:solidFill>
                        <a:latin typeface="Exo"/>
                        <a:ea typeface="Exo"/>
                        <a:cs typeface="Exo"/>
                        <a:sym typeface="Ex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bl>
          </a:graphicData>
        </a:graphic>
      </p:graphicFrame>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6" name="Shape 2456"/>
        <p:cNvGrpSpPr/>
        <p:nvPr/>
      </p:nvGrpSpPr>
      <p:grpSpPr>
        <a:xfrm>
          <a:off x="0" y="0"/>
          <a:ext cx="0" cy="0"/>
          <a:chOff x="0" y="0"/>
          <a:chExt cx="0" cy="0"/>
        </a:xfrm>
      </p:grpSpPr>
      <p:grpSp>
        <p:nvGrpSpPr>
          <p:cNvPr id="2457" name="Google Shape;2457;p66"/>
          <p:cNvGrpSpPr/>
          <p:nvPr/>
        </p:nvGrpSpPr>
        <p:grpSpPr>
          <a:xfrm>
            <a:off x="-132725" y="445025"/>
            <a:ext cx="8499425" cy="681300"/>
            <a:chOff x="-132725" y="445025"/>
            <a:chExt cx="8499425" cy="681300"/>
          </a:xfrm>
        </p:grpSpPr>
        <p:sp>
          <p:nvSpPr>
            <p:cNvPr id="2458" name="Google Shape;2458;p66"/>
            <p:cNvSpPr/>
            <p:nvPr/>
          </p:nvSpPr>
          <p:spPr>
            <a:xfrm>
              <a:off x="-132725" y="445025"/>
              <a:ext cx="2097300" cy="681300"/>
            </a:xfrm>
            <a:prstGeom prst="rect">
              <a:avLst/>
            </a:prstGeom>
            <a:gradFill>
              <a:gsLst>
                <a:gs pos="0">
                  <a:srgbClr val="FFFFFF">
                    <a:alpha val="0"/>
                  </a:srgbClr>
                </a:gs>
                <a:gs pos="100000">
                  <a:schemeClr val="l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9" name="Google Shape;2459;p66"/>
            <p:cNvSpPr/>
            <p:nvPr/>
          </p:nvSpPr>
          <p:spPr>
            <a:xfrm>
              <a:off x="557400" y="445025"/>
              <a:ext cx="7809300" cy="681300"/>
            </a:xfrm>
            <a:prstGeom prst="parallelogram">
              <a:avLst>
                <a:gd fmla="val 26351" name="adj"/>
              </a:avLst>
            </a:prstGeom>
            <a:gradFill>
              <a:gsLst>
                <a:gs pos="0">
                  <a:schemeClr val="lt1"/>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60" name="Google Shape;2460;p6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Test Cases</a:t>
            </a:r>
            <a:endParaRPr/>
          </a:p>
        </p:txBody>
      </p:sp>
      <p:pic>
        <p:nvPicPr>
          <p:cNvPr id="2461" name="Google Shape;2461;p66"/>
          <p:cNvPicPr preferRelativeResize="0"/>
          <p:nvPr/>
        </p:nvPicPr>
        <p:blipFill>
          <a:blip r:embed="rId3">
            <a:alphaModFix/>
          </a:blip>
          <a:stretch>
            <a:fillRect/>
          </a:stretch>
        </p:blipFill>
        <p:spPr>
          <a:xfrm>
            <a:off x="7772185" y="48050"/>
            <a:ext cx="1138031" cy="801300"/>
          </a:xfrm>
          <a:prstGeom prst="rect">
            <a:avLst/>
          </a:prstGeom>
          <a:noFill/>
          <a:ln>
            <a:noFill/>
          </a:ln>
        </p:spPr>
      </p:pic>
      <p:graphicFrame>
        <p:nvGraphicFramePr>
          <p:cNvPr id="2462" name="Google Shape;2462;p66"/>
          <p:cNvGraphicFramePr/>
          <p:nvPr/>
        </p:nvGraphicFramePr>
        <p:xfrm>
          <a:off x="657350" y="1428750"/>
          <a:ext cx="3000000" cy="3000000"/>
        </p:xfrm>
        <a:graphic>
          <a:graphicData uri="http://schemas.openxmlformats.org/drawingml/2006/table">
            <a:tbl>
              <a:tblPr>
                <a:noFill/>
                <a:tableStyleId>{E12E62A2-F07F-4756-B80C-AFF30FB17CD3}</a:tableStyleId>
              </a:tblPr>
              <a:tblGrid>
                <a:gridCol w="997025"/>
                <a:gridCol w="1132400"/>
                <a:gridCol w="1780125"/>
                <a:gridCol w="1712450"/>
                <a:gridCol w="1412750"/>
                <a:gridCol w="794000"/>
              </a:tblGrid>
              <a:tr h="381000">
                <a:tc>
                  <a:txBody>
                    <a:bodyPr/>
                    <a:lstStyle/>
                    <a:p>
                      <a:pPr indent="0" lvl="0" marL="0" rtl="0" algn="ctr">
                        <a:lnSpc>
                          <a:spcPct val="115000"/>
                        </a:lnSpc>
                        <a:spcBef>
                          <a:spcPts val="0"/>
                        </a:spcBef>
                        <a:spcAft>
                          <a:spcPts val="0"/>
                        </a:spcAft>
                        <a:buNone/>
                      </a:pPr>
                      <a:r>
                        <a:rPr b="1" lang="en" sz="1000">
                          <a:solidFill>
                            <a:schemeClr val="lt1"/>
                          </a:solidFill>
                          <a:latin typeface="Exo"/>
                          <a:ea typeface="Exo"/>
                          <a:cs typeface="Exo"/>
                          <a:sym typeface="Exo"/>
                        </a:rPr>
                        <a:t>Test Case ID</a:t>
                      </a:r>
                      <a:endParaRPr b="1" sz="1000">
                        <a:solidFill>
                          <a:schemeClr val="lt1"/>
                        </a:solidFill>
                        <a:latin typeface="Exo"/>
                        <a:ea typeface="Exo"/>
                        <a:cs typeface="Exo"/>
                        <a:sym typeface="Ex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solidFill>
                            <a:schemeClr val="lt1"/>
                          </a:solidFill>
                          <a:latin typeface="Exo"/>
                          <a:ea typeface="Exo"/>
                          <a:cs typeface="Exo"/>
                          <a:sym typeface="Exo"/>
                        </a:rPr>
                        <a:t>ID</a:t>
                      </a:r>
                      <a:endParaRPr b="1" sz="1000">
                        <a:solidFill>
                          <a:schemeClr val="lt1"/>
                        </a:solidFill>
                        <a:latin typeface="Exo"/>
                        <a:ea typeface="Exo"/>
                        <a:cs typeface="Exo"/>
                        <a:sym typeface="Ex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solidFill>
                            <a:schemeClr val="lt1"/>
                          </a:solidFill>
                          <a:latin typeface="Exo"/>
                          <a:ea typeface="Exo"/>
                          <a:cs typeface="Exo"/>
                          <a:sym typeface="Exo"/>
                        </a:rPr>
                        <a:t>Test Case Description</a:t>
                      </a:r>
                      <a:endParaRPr b="1" sz="1000">
                        <a:solidFill>
                          <a:schemeClr val="lt1"/>
                        </a:solidFill>
                        <a:latin typeface="Exo"/>
                        <a:ea typeface="Exo"/>
                        <a:cs typeface="Exo"/>
                        <a:sym typeface="Ex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solidFill>
                            <a:schemeClr val="lt1"/>
                          </a:solidFill>
                          <a:latin typeface="Exo"/>
                          <a:ea typeface="Exo"/>
                          <a:cs typeface="Exo"/>
                          <a:sym typeface="Exo"/>
                        </a:rPr>
                        <a:t>Expected Result</a:t>
                      </a:r>
                      <a:endParaRPr b="1" sz="1000">
                        <a:solidFill>
                          <a:schemeClr val="lt1"/>
                        </a:solidFill>
                        <a:latin typeface="Exo"/>
                        <a:ea typeface="Exo"/>
                        <a:cs typeface="Exo"/>
                        <a:sym typeface="Ex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solidFill>
                            <a:schemeClr val="lt1"/>
                          </a:solidFill>
                          <a:latin typeface="Exo"/>
                          <a:ea typeface="Exo"/>
                          <a:cs typeface="Exo"/>
                          <a:sym typeface="Exo"/>
                        </a:rPr>
                        <a:t>Actual Result</a:t>
                      </a:r>
                      <a:endParaRPr b="1" sz="1000">
                        <a:solidFill>
                          <a:schemeClr val="lt1"/>
                        </a:solidFill>
                        <a:latin typeface="Exo"/>
                        <a:ea typeface="Exo"/>
                        <a:cs typeface="Exo"/>
                        <a:sym typeface="Ex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solidFill>
                            <a:schemeClr val="lt1"/>
                          </a:solidFill>
                          <a:latin typeface="Exo"/>
                          <a:ea typeface="Exo"/>
                          <a:cs typeface="Exo"/>
                          <a:sym typeface="Exo"/>
                        </a:rPr>
                        <a:t>Pass/Fail</a:t>
                      </a:r>
                      <a:endParaRPr b="1" sz="1000">
                        <a:solidFill>
                          <a:schemeClr val="lt1"/>
                        </a:solidFill>
                        <a:latin typeface="Exo"/>
                        <a:ea typeface="Exo"/>
                        <a:cs typeface="Exo"/>
                        <a:sym typeface="Ex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381000">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TC11</a:t>
                      </a:r>
                      <a:endParaRPr sz="1000">
                        <a:solidFill>
                          <a:schemeClr val="lt1"/>
                        </a:solidFill>
                        <a:latin typeface="Exo"/>
                        <a:ea typeface="Exo"/>
                        <a:cs typeface="Exo"/>
                        <a:sym typeface="Ex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TT2.6</a:t>
                      </a:r>
                      <a:endParaRPr sz="1000">
                        <a:solidFill>
                          <a:schemeClr val="lt1"/>
                        </a:solidFill>
                        <a:latin typeface="Exo"/>
                        <a:ea typeface="Exo"/>
                        <a:cs typeface="Exo"/>
                        <a:sym typeface="Ex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Test AI sentiment analysis on different types of news articles (positive, negative, neutral)</a:t>
                      </a:r>
                      <a:endParaRPr sz="1000">
                        <a:solidFill>
                          <a:schemeClr val="lt1"/>
                        </a:solidFill>
                        <a:latin typeface="Exo"/>
                        <a:ea typeface="Exo"/>
                        <a:cs typeface="Exo"/>
                        <a:sym typeface="Ex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AI assigns correct sentiment rating to each article type (positive, negative, neutral).</a:t>
                      </a:r>
                      <a:endParaRPr sz="1000">
                        <a:solidFill>
                          <a:schemeClr val="lt1"/>
                        </a:solidFill>
                        <a:latin typeface="Exo"/>
                        <a:ea typeface="Exo"/>
                        <a:cs typeface="Exo"/>
                        <a:sym typeface="Ex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AI sentiment classifications matched expected results.</a:t>
                      </a:r>
                      <a:endParaRPr sz="1000">
                        <a:solidFill>
                          <a:schemeClr val="lt1"/>
                        </a:solidFill>
                        <a:latin typeface="Exo"/>
                        <a:ea typeface="Exo"/>
                        <a:cs typeface="Exo"/>
                        <a:sym typeface="Ex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Pass</a:t>
                      </a:r>
                      <a:endParaRPr sz="1000">
                        <a:solidFill>
                          <a:schemeClr val="lt1"/>
                        </a:solidFill>
                        <a:latin typeface="Exo"/>
                        <a:ea typeface="Exo"/>
                        <a:cs typeface="Exo"/>
                        <a:sym typeface="Ex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381000">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TC12</a:t>
                      </a:r>
                      <a:endParaRPr sz="1000">
                        <a:solidFill>
                          <a:schemeClr val="lt1"/>
                        </a:solidFill>
                        <a:latin typeface="Exo"/>
                        <a:ea typeface="Exo"/>
                        <a:cs typeface="Exo"/>
                        <a:sym typeface="Ex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TT2.7</a:t>
                      </a:r>
                      <a:endParaRPr sz="1000">
                        <a:solidFill>
                          <a:schemeClr val="lt1"/>
                        </a:solidFill>
                        <a:latin typeface="Exo"/>
                        <a:ea typeface="Exo"/>
                        <a:cs typeface="Exo"/>
                        <a:sym typeface="Ex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Test login system with valid email/password and OAuth for user authentication</a:t>
                      </a:r>
                      <a:endParaRPr sz="1000">
                        <a:solidFill>
                          <a:schemeClr val="lt1"/>
                        </a:solidFill>
                        <a:latin typeface="Exo"/>
                        <a:ea typeface="Exo"/>
                        <a:cs typeface="Exo"/>
                        <a:sym typeface="Ex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Users can log in using either email/password or OAuth without issues.</a:t>
                      </a:r>
                      <a:endParaRPr sz="1000">
                        <a:solidFill>
                          <a:schemeClr val="lt1"/>
                        </a:solidFill>
                        <a:latin typeface="Exo"/>
                        <a:ea typeface="Exo"/>
                        <a:cs typeface="Exo"/>
                        <a:sym typeface="Ex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User successfully logged in with both methods.</a:t>
                      </a:r>
                      <a:endParaRPr sz="1000">
                        <a:solidFill>
                          <a:schemeClr val="lt1"/>
                        </a:solidFill>
                        <a:latin typeface="Exo"/>
                        <a:ea typeface="Exo"/>
                        <a:cs typeface="Exo"/>
                        <a:sym typeface="Ex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Pass</a:t>
                      </a:r>
                      <a:endParaRPr sz="1000">
                        <a:solidFill>
                          <a:schemeClr val="lt1"/>
                        </a:solidFill>
                        <a:latin typeface="Exo"/>
                        <a:ea typeface="Exo"/>
                        <a:cs typeface="Exo"/>
                        <a:sym typeface="Ex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381000">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TC13</a:t>
                      </a:r>
                      <a:endParaRPr sz="1000">
                        <a:solidFill>
                          <a:schemeClr val="lt1"/>
                        </a:solidFill>
                        <a:latin typeface="Exo"/>
                        <a:ea typeface="Exo"/>
                        <a:cs typeface="Exo"/>
                        <a:sym typeface="Ex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TT2.7</a:t>
                      </a:r>
                      <a:endParaRPr sz="1000">
                        <a:solidFill>
                          <a:schemeClr val="lt1"/>
                        </a:solidFill>
                        <a:latin typeface="Exo"/>
                        <a:ea typeface="Exo"/>
                        <a:cs typeface="Exo"/>
                        <a:sym typeface="Ex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Test login system with incorrect credentials or expired OAuth</a:t>
                      </a:r>
                      <a:endParaRPr sz="1000">
                        <a:solidFill>
                          <a:schemeClr val="lt1"/>
                        </a:solidFill>
                        <a:latin typeface="Exo"/>
                        <a:ea typeface="Exo"/>
                        <a:cs typeface="Exo"/>
                        <a:sym typeface="Ex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User receives a proper error message indicating login failure.</a:t>
                      </a:r>
                      <a:endParaRPr sz="1000">
                        <a:solidFill>
                          <a:schemeClr val="lt1"/>
                        </a:solidFill>
                        <a:latin typeface="Exo"/>
                        <a:ea typeface="Exo"/>
                        <a:cs typeface="Exo"/>
                        <a:sym typeface="Ex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User received incorrect error message for expired OAuth.</a:t>
                      </a:r>
                      <a:endParaRPr sz="1000">
                        <a:solidFill>
                          <a:schemeClr val="lt1"/>
                        </a:solidFill>
                        <a:latin typeface="Exo"/>
                        <a:ea typeface="Exo"/>
                        <a:cs typeface="Exo"/>
                        <a:sym typeface="Ex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Fail</a:t>
                      </a:r>
                      <a:endParaRPr sz="1000">
                        <a:solidFill>
                          <a:schemeClr val="lt1"/>
                        </a:solidFill>
                        <a:latin typeface="Exo"/>
                        <a:ea typeface="Exo"/>
                        <a:cs typeface="Exo"/>
                        <a:sym typeface="Ex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381000">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TC14</a:t>
                      </a:r>
                      <a:endParaRPr sz="1000">
                        <a:solidFill>
                          <a:schemeClr val="lt1"/>
                        </a:solidFill>
                        <a:latin typeface="Exo"/>
                        <a:ea typeface="Exo"/>
                        <a:cs typeface="Exo"/>
                        <a:sym typeface="Ex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TT2.8</a:t>
                      </a:r>
                      <a:endParaRPr sz="1000">
                        <a:solidFill>
                          <a:schemeClr val="lt1"/>
                        </a:solidFill>
                        <a:latin typeface="Exo"/>
                        <a:ea typeface="Exo"/>
                        <a:cs typeface="Exo"/>
                        <a:sym typeface="Ex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Test backend integration with sentiment analysis model for real-time processing</a:t>
                      </a:r>
                      <a:endParaRPr sz="1000">
                        <a:solidFill>
                          <a:schemeClr val="lt1"/>
                        </a:solidFill>
                        <a:latin typeface="Exo"/>
                        <a:ea typeface="Exo"/>
                        <a:cs typeface="Exo"/>
                        <a:sym typeface="Ex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API successfully connects to the sentiment model and processes sentiment in real time.</a:t>
                      </a:r>
                      <a:endParaRPr sz="1000">
                        <a:solidFill>
                          <a:schemeClr val="lt1"/>
                        </a:solidFill>
                        <a:latin typeface="Exo"/>
                        <a:ea typeface="Exo"/>
                        <a:cs typeface="Exo"/>
                        <a:sym typeface="Ex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API connected and processed sentiment data in real time.</a:t>
                      </a:r>
                      <a:endParaRPr sz="1000">
                        <a:solidFill>
                          <a:schemeClr val="lt1"/>
                        </a:solidFill>
                        <a:latin typeface="Exo"/>
                        <a:ea typeface="Exo"/>
                        <a:cs typeface="Exo"/>
                        <a:sym typeface="Ex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Pass</a:t>
                      </a:r>
                      <a:endParaRPr sz="1000">
                        <a:solidFill>
                          <a:schemeClr val="lt1"/>
                        </a:solidFill>
                        <a:latin typeface="Exo"/>
                        <a:ea typeface="Exo"/>
                        <a:cs typeface="Exo"/>
                        <a:sym typeface="Ex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381000">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TC15</a:t>
                      </a:r>
                      <a:endParaRPr sz="1000">
                        <a:solidFill>
                          <a:schemeClr val="lt1"/>
                        </a:solidFill>
                        <a:latin typeface="Exo"/>
                        <a:ea typeface="Exo"/>
                        <a:cs typeface="Exo"/>
                        <a:sym typeface="Ex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TT2.8</a:t>
                      </a:r>
                      <a:endParaRPr sz="1000">
                        <a:solidFill>
                          <a:schemeClr val="lt1"/>
                        </a:solidFill>
                        <a:latin typeface="Exo"/>
                        <a:ea typeface="Exo"/>
                        <a:cs typeface="Exo"/>
                        <a:sym typeface="Ex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Test latency for sentiment analysis API call from backend</a:t>
                      </a:r>
                      <a:endParaRPr sz="1000">
                        <a:solidFill>
                          <a:schemeClr val="lt1"/>
                        </a:solidFill>
                        <a:latin typeface="Exo"/>
                        <a:ea typeface="Exo"/>
                        <a:cs typeface="Exo"/>
                        <a:sym typeface="Ex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Sentiment analysis completes within acceptable time limits (real-time processing).</a:t>
                      </a:r>
                      <a:endParaRPr sz="1000">
                        <a:solidFill>
                          <a:schemeClr val="lt1"/>
                        </a:solidFill>
                        <a:latin typeface="Exo"/>
                        <a:ea typeface="Exo"/>
                        <a:cs typeface="Exo"/>
                        <a:sym typeface="Ex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Latency was above acceptable limits, causing a delay in sentiment analysis.</a:t>
                      </a:r>
                      <a:endParaRPr sz="1000">
                        <a:solidFill>
                          <a:schemeClr val="lt1"/>
                        </a:solidFill>
                        <a:latin typeface="Exo"/>
                        <a:ea typeface="Exo"/>
                        <a:cs typeface="Exo"/>
                        <a:sym typeface="Ex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Fail</a:t>
                      </a:r>
                      <a:endParaRPr sz="1000">
                        <a:solidFill>
                          <a:schemeClr val="lt1"/>
                        </a:solidFill>
                        <a:latin typeface="Exo"/>
                        <a:ea typeface="Exo"/>
                        <a:cs typeface="Exo"/>
                        <a:sym typeface="Ex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bl>
          </a:graphicData>
        </a:graphic>
      </p:graphicFrame>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6" name="Shape 2466"/>
        <p:cNvGrpSpPr/>
        <p:nvPr/>
      </p:nvGrpSpPr>
      <p:grpSpPr>
        <a:xfrm>
          <a:off x="0" y="0"/>
          <a:ext cx="0" cy="0"/>
          <a:chOff x="0" y="0"/>
          <a:chExt cx="0" cy="0"/>
        </a:xfrm>
      </p:grpSpPr>
      <p:grpSp>
        <p:nvGrpSpPr>
          <p:cNvPr id="2467" name="Google Shape;2467;p67"/>
          <p:cNvGrpSpPr/>
          <p:nvPr/>
        </p:nvGrpSpPr>
        <p:grpSpPr>
          <a:xfrm>
            <a:off x="-132725" y="445025"/>
            <a:ext cx="8499425" cy="681300"/>
            <a:chOff x="-132725" y="445025"/>
            <a:chExt cx="8499425" cy="681300"/>
          </a:xfrm>
        </p:grpSpPr>
        <p:sp>
          <p:nvSpPr>
            <p:cNvPr id="2468" name="Google Shape;2468;p67"/>
            <p:cNvSpPr/>
            <p:nvPr/>
          </p:nvSpPr>
          <p:spPr>
            <a:xfrm>
              <a:off x="-132725" y="445025"/>
              <a:ext cx="2097300" cy="681300"/>
            </a:xfrm>
            <a:prstGeom prst="rect">
              <a:avLst/>
            </a:prstGeom>
            <a:gradFill>
              <a:gsLst>
                <a:gs pos="0">
                  <a:srgbClr val="FFFFFF">
                    <a:alpha val="0"/>
                  </a:srgbClr>
                </a:gs>
                <a:gs pos="100000">
                  <a:schemeClr val="l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9" name="Google Shape;2469;p67"/>
            <p:cNvSpPr/>
            <p:nvPr/>
          </p:nvSpPr>
          <p:spPr>
            <a:xfrm>
              <a:off x="557400" y="445025"/>
              <a:ext cx="7809300" cy="681300"/>
            </a:xfrm>
            <a:prstGeom prst="parallelogram">
              <a:avLst>
                <a:gd fmla="val 26351" name="adj"/>
              </a:avLst>
            </a:prstGeom>
            <a:gradFill>
              <a:gsLst>
                <a:gs pos="0">
                  <a:schemeClr val="lt1"/>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70" name="Google Shape;2470;p6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Stories Completed</a:t>
            </a:r>
            <a:endParaRPr/>
          </a:p>
        </p:txBody>
      </p:sp>
      <p:pic>
        <p:nvPicPr>
          <p:cNvPr id="2471" name="Google Shape;2471;p67"/>
          <p:cNvPicPr preferRelativeResize="0"/>
          <p:nvPr/>
        </p:nvPicPr>
        <p:blipFill>
          <a:blip r:embed="rId3">
            <a:alphaModFix/>
          </a:blip>
          <a:stretch>
            <a:fillRect/>
          </a:stretch>
        </p:blipFill>
        <p:spPr>
          <a:xfrm>
            <a:off x="7772185" y="48050"/>
            <a:ext cx="1138031" cy="801300"/>
          </a:xfrm>
          <a:prstGeom prst="rect">
            <a:avLst/>
          </a:prstGeom>
          <a:noFill/>
          <a:ln>
            <a:noFill/>
          </a:ln>
        </p:spPr>
      </p:pic>
      <p:graphicFrame>
        <p:nvGraphicFramePr>
          <p:cNvPr id="2472" name="Google Shape;2472;p67"/>
          <p:cNvGraphicFramePr/>
          <p:nvPr/>
        </p:nvGraphicFramePr>
        <p:xfrm>
          <a:off x="587500" y="1209350"/>
          <a:ext cx="3000000" cy="3000000"/>
        </p:xfrm>
        <a:graphic>
          <a:graphicData uri="http://schemas.openxmlformats.org/drawingml/2006/table">
            <a:tbl>
              <a:tblPr>
                <a:noFill/>
                <a:tableStyleId>{B33521B0-A2D3-4618-8681-791658774044}</a:tableStyleId>
              </a:tblPr>
              <a:tblGrid>
                <a:gridCol w="1358550"/>
                <a:gridCol w="1600250"/>
                <a:gridCol w="3669225"/>
                <a:gridCol w="1474575"/>
              </a:tblGrid>
              <a:tr h="350700">
                <a:tc>
                  <a:txBody>
                    <a:bodyPr/>
                    <a:lstStyle/>
                    <a:p>
                      <a:pPr indent="0" lvl="0" marL="0" rtl="0" algn="ctr">
                        <a:lnSpc>
                          <a:spcPct val="115000"/>
                        </a:lnSpc>
                        <a:spcBef>
                          <a:spcPts val="0"/>
                        </a:spcBef>
                        <a:spcAft>
                          <a:spcPts val="0"/>
                        </a:spcAft>
                        <a:buNone/>
                      </a:pPr>
                      <a:r>
                        <a:rPr b="1" lang="en" sz="1000">
                          <a:solidFill>
                            <a:schemeClr val="lt1"/>
                          </a:solidFill>
                          <a:latin typeface="Exo"/>
                          <a:ea typeface="Exo"/>
                          <a:cs typeface="Exo"/>
                          <a:sym typeface="Exo"/>
                        </a:rPr>
                        <a:t>ID</a:t>
                      </a:r>
                      <a:endParaRPr b="1" sz="1000">
                        <a:solidFill>
                          <a:schemeClr val="lt1"/>
                        </a:solidFill>
                        <a:latin typeface="Exo"/>
                        <a:ea typeface="Exo"/>
                        <a:cs typeface="Exo"/>
                        <a:sym typeface="Ex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solidFill>
                            <a:schemeClr val="lt1"/>
                          </a:solidFill>
                          <a:latin typeface="Exo"/>
                          <a:ea typeface="Exo"/>
                          <a:cs typeface="Exo"/>
                          <a:sym typeface="Exo"/>
                        </a:rPr>
                        <a:t>Feature</a:t>
                      </a:r>
                      <a:endParaRPr b="1" sz="1000">
                        <a:solidFill>
                          <a:schemeClr val="lt1"/>
                        </a:solidFill>
                        <a:latin typeface="Exo"/>
                        <a:ea typeface="Exo"/>
                        <a:cs typeface="Exo"/>
                        <a:sym typeface="Ex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solidFill>
                            <a:schemeClr val="lt1"/>
                          </a:solidFill>
                          <a:latin typeface="Exo"/>
                          <a:ea typeface="Exo"/>
                          <a:cs typeface="Exo"/>
                          <a:sym typeface="Exo"/>
                        </a:rPr>
                        <a:t>Description</a:t>
                      </a:r>
                      <a:endParaRPr b="1" sz="1000">
                        <a:solidFill>
                          <a:schemeClr val="lt1"/>
                        </a:solidFill>
                        <a:latin typeface="Exo"/>
                        <a:ea typeface="Exo"/>
                        <a:cs typeface="Exo"/>
                        <a:sym typeface="Ex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solidFill>
                            <a:schemeClr val="lt1"/>
                          </a:solidFill>
                          <a:latin typeface="Exo"/>
                          <a:ea typeface="Exo"/>
                          <a:cs typeface="Exo"/>
                          <a:sym typeface="Exo"/>
                        </a:rPr>
                        <a:t>Test Case IDs</a:t>
                      </a:r>
                      <a:endParaRPr b="1" sz="1000">
                        <a:solidFill>
                          <a:schemeClr val="lt1"/>
                        </a:solidFill>
                        <a:latin typeface="Exo"/>
                        <a:ea typeface="Exo"/>
                        <a:cs typeface="Exo"/>
                        <a:sym typeface="Ex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413875">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US2.1</a:t>
                      </a:r>
                      <a:endParaRPr sz="1000">
                        <a:solidFill>
                          <a:schemeClr val="lt1"/>
                        </a:solidFill>
                        <a:latin typeface="Exo"/>
                        <a:ea typeface="Exo"/>
                        <a:cs typeface="Exo"/>
                        <a:sym typeface="Ex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Authentication</a:t>
                      </a:r>
                      <a:endParaRPr sz="1000">
                        <a:solidFill>
                          <a:schemeClr val="lt1"/>
                        </a:solidFill>
                        <a:latin typeface="Exo"/>
                        <a:ea typeface="Exo"/>
                        <a:cs typeface="Exo"/>
                        <a:sym typeface="Ex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Log in securely to access personalized sentiment analysis.</a:t>
                      </a:r>
                      <a:endParaRPr sz="1000">
                        <a:solidFill>
                          <a:schemeClr val="lt1"/>
                        </a:solidFill>
                        <a:latin typeface="Exo"/>
                        <a:ea typeface="Exo"/>
                        <a:cs typeface="Exo"/>
                        <a:sym typeface="Ex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TC2, TC3</a:t>
                      </a:r>
                      <a:endParaRPr sz="1000">
                        <a:solidFill>
                          <a:schemeClr val="lt1"/>
                        </a:solidFill>
                        <a:latin typeface="Exo"/>
                        <a:ea typeface="Exo"/>
                        <a:cs typeface="Exo"/>
                        <a:sym typeface="Ex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405050">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US2.2</a:t>
                      </a:r>
                      <a:endParaRPr sz="1000">
                        <a:solidFill>
                          <a:schemeClr val="lt1"/>
                        </a:solidFill>
                        <a:latin typeface="Exo"/>
                        <a:ea typeface="Exo"/>
                        <a:cs typeface="Exo"/>
                        <a:sym typeface="Ex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Sentiment Analysis</a:t>
                      </a:r>
                      <a:endParaRPr sz="1000">
                        <a:solidFill>
                          <a:schemeClr val="lt1"/>
                        </a:solidFill>
                        <a:latin typeface="Exo"/>
                        <a:ea typeface="Exo"/>
                        <a:cs typeface="Exo"/>
                        <a:sym typeface="Ex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Display sentiment rating (positive) for news articles.</a:t>
                      </a:r>
                      <a:endParaRPr sz="1000">
                        <a:solidFill>
                          <a:schemeClr val="lt1"/>
                        </a:solidFill>
                        <a:latin typeface="Exo"/>
                        <a:ea typeface="Exo"/>
                        <a:cs typeface="Exo"/>
                        <a:sym typeface="Ex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TC4</a:t>
                      </a:r>
                      <a:endParaRPr sz="1000">
                        <a:solidFill>
                          <a:schemeClr val="lt1"/>
                        </a:solidFill>
                        <a:latin typeface="Exo"/>
                        <a:ea typeface="Exo"/>
                        <a:cs typeface="Exo"/>
                        <a:sym typeface="Ex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413875">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US2.4</a:t>
                      </a:r>
                      <a:endParaRPr sz="1000">
                        <a:solidFill>
                          <a:schemeClr val="lt1"/>
                        </a:solidFill>
                        <a:latin typeface="Exo"/>
                        <a:ea typeface="Exo"/>
                        <a:cs typeface="Exo"/>
                        <a:sym typeface="Ex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Sentiment Analysis</a:t>
                      </a:r>
                      <a:endParaRPr sz="1000">
                        <a:solidFill>
                          <a:schemeClr val="lt1"/>
                        </a:solidFill>
                        <a:latin typeface="Exo"/>
                        <a:ea typeface="Exo"/>
                        <a:cs typeface="Exo"/>
                        <a:sym typeface="Ex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Display sentiment rating (neutral) for news articles.</a:t>
                      </a:r>
                      <a:endParaRPr sz="1000">
                        <a:solidFill>
                          <a:schemeClr val="lt1"/>
                        </a:solidFill>
                        <a:latin typeface="Exo"/>
                        <a:ea typeface="Exo"/>
                        <a:cs typeface="Exo"/>
                        <a:sym typeface="Ex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TC6</a:t>
                      </a:r>
                      <a:endParaRPr sz="1000">
                        <a:solidFill>
                          <a:schemeClr val="lt1"/>
                        </a:solidFill>
                        <a:latin typeface="Exo"/>
                        <a:ea typeface="Exo"/>
                        <a:cs typeface="Exo"/>
                        <a:sym typeface="Ex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570350">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US2.5</a:t>
                      </a:r>
                      <a:endParaRPr sz="1000">
                        <a:solidFill>
                          <a:schemeClr val="lt1"/>
                        </a:solidFill>
                        <a:latin typeface="Exo"/>
                        <a:ea typeface="Exo"/>
                        <a:cs typeface="Exo"/>
                        <a:sym typeface="Ex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Sentiment Filter</a:t>
                      </a:r>
                      <a:endParaRPr sz="1000">
                        <a:solidFill>
                          <a:schemeClr val="lt1"/>
                        </a:solidFill>
                        <a:latin typeface="Exo"/>
                        <a:ea typeface="Exo"/>
                        <a:cs typeface="Exo"/>
                        <a:sym typeface="Ex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Filter news articles by specific sentiment types (e.g., positive, negative, neutral).</a:t>
                      </a:r>
                      <a:endParaRPr sz="1000">
                        <a:solidFill>
                          <a:schemeClr val="lt1"/>
                        </a:solidFill>
                        <a:latin typeface="Exo"/>
                        <a:ea typeface="Exo"/>
                        <a:cs typeface="Exo"/>
                        <a:sym typeface="Ex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TC7, TC9</a:t>
                      </a:r>
                      <a:endParaRPr sz="1000">
                        <a:solidFill>
                          <a:schemeClr val="lt1"/>
                        </a:solidFill>
                        <a:latin typeface="Exo"/>
                        <a:ea typeface="Exo"/>
                        <a:cs typeface="Exo"/>
                        <a:sym typeface="Ex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651100">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TT2.6</a:t>
                      </a:r>
                      <a:endParaRPr sz="1000">
                        <a:solidFill>
                          <a:schemeClr val="lt1"/>
                        </a:solidFill>
                        <a:latin typeface="Exo"/>
                        <a:ea typeface="Exo"/>
                        <a:cs typeface="Exo"/>
                        <a:sym typeface="Ex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Sentiment Analysis Engine</a:t>
                      </a:r>
                      <a:endParaRPr sz="1000">
                        <a:solidFill>
                          <a:schemeClr val="lt1"/>
                        </a:solidFill>
                        <a:latin typeface="Exo"/>
                        <a:ea typeface="Exo"/>
                        <a:cs typeface="Exo"/>
                        <a:sym typeface="Ex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Test AI sentiment analysis on different types of news articles (positive, negative, neutral).</a:t>
                      </a:r>
                      <a:endParaRPr sz="1000">
                        <a:solidFill>
                          <a:schemeClr val="lt1"/>
                        </a:solidFill>
                        <a:latin typeface="Exo"/>
                        <a:ea typeface="Exo"/>
                        <a:cs typeface="Exo"/>
                        <a:sym typeface="Ex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TC11</a:t>
                      </a:r>
                      <a:endParaRPr sz="1000">
                        <a:solidFill>
                          <a:schemeClr val="lt1"/>
                        </a:solidFill>
                        <a:latin typeface="Exo"/>
                        <a:ea typeface="Exo"/>
                        <a:cs typeface="Exo"/>
                        <a:sym typeface="Ex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413875">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TT2.7</a:t>
                      </a:r>
                      <a:endParaRPr sz="1000">
                        <a:solidFill>
                          <a:schemeClr val="lt1"/>
                        </a:solidFill>
                        <a:latin typeface="Exo"/>
                        <a:ea typeface="Exo"/>
                        <a:cs typeface="Exo"/>
                        <a:sym typeface="Ex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Authentication</a:t>
                      </a:r>
                      <a:endParaRPr sz="1000">
                        <a:solidFill>
                          <a:schemeClr val="lt1"/>
                        </a:solidFill>
                        <a:latin typeface="Exo"/>
                        <a:ea typeface="Exo"/>
                        <a:cs typeface="Exo"/>
                        <a:sym typeface="Ex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Implement user authentication with both email/password and OAuth.</a:t>
                      </a:r>
                      <a:endParaRPr sz="1000">
                        <a:solidFill>
                          <a:schemeClr val="lt1"/>
                        </a:solidFill>
                        <a:latin typeface="Exo"/>
                        <a:ea typeface="Exo"/>
                        <a:cs typeface="Exo"/>
                        <a:sym typeface="Ex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TC12</a:t>
                      </a:r>
                      <a:endParaRPr sz="1000">
                        <a:solidFill>
                          <a:schemeClr val="lt1"/>
                        </a:solidFill>
                        <a:latin typeface="Exo"/>
                        <a:ea typeface="Exo"/>
                        <a:cs typeface="Exo"/>
                        <a:sym typeface="Ex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494650">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TT2.8</a:t>
                      </a:r>
                      <a:endParaRPr sz="1000">
                        <a:solidFill>
                          <a:schemeClr val="lt1"/>
                        </a:solidFill>
                        <a:latin typeface="Exo"/>
                        <a:ea typeface="Exo"/>
                        <a:cs typeface="Exo"/>
                        <a:sym typeface="Ex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Backend Integration</a:t>
                      </a:r>
                      <a:endParaRPr sz="1000">
                        <a:solidFill>
                          <a:schemeClr val="lt1"/>
                        </a:solidFill>
                        <a:latin typeface="Exo"/>
                        <a:ea typeface="Exo"/>
                        <a:cs typeface="Exo"/>
                        <a:sym typeface="Ex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Integrate backend with sentiment analysis model for real-time processing.</a:t>
                      </a:r>
                      <a:endParaRPr sz="1000">
                        <a:solidFill>
                          <a:schemeClr val="lt1"/>
                        </a:solidFill>
                        <a:latin typeface="Exo"/>
                        <a:ea typeface="Exo"/>
                        <a:cs typeface="Exo"/>
                        <a:sym typeface="Ex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TC14</a:t>
                      </a:r>
                      <a:endParaRPr sz="1000">
                        <a:solidFill>
                          <a:schemeClr val="lt1"/>
                        </a:solidFill>
                        <a:latin typeface="Exo"/>
                        <a:ea typeface="Exo"/>
                        <a:cs typeface="Exo"/>
                        <a:sym typeface="Ex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bl>
          </a:graphicData>
        </a:graphic>
      </p:graphicFrame>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6" name="Shape 2476"/>
        <p:cNvGrpSpPr/>
        <p:nvPr/>
      </p:nvGrpSpPr>
      <p:grpSpPr>
        <a:xfrm>
          <a:off x="0" y="0"/>
          <a:ext cx="0" cy="0"/>
          <a:chOff x="0" y="0"/>
          <a:chExt cx="0" cy="0"/>
        </a:xfrm>
      </p:grpSpPr>
      <p:grpSp>
        <p:nvGrpSpPr>
          <p:cNvPr id="2477" name="Google Shape;2477;p68"/>
          <p:cNvGrpSpPr/>
          <p:nvPr/>
        </p:nvGrpSpPr>
        <p:grpSpPr>
          <a:xfrm>
            <a:off x="-132725" y="445025"/>
            <a:ext cx="8499425" cy="681300"/>
            <a:chOff x="-132725" y="445025"/>
            <a:chExt cx="8499425" cy="681300"/>
          </a:xfrm>
        </p:grpSpPr>
        <p:sp>
          <p:nvSpPr>
            <p:cNvPr id="2478" name="Google Shape;2478;p68"/>
            <p:cNvSpPr/>
            <p:nvPr/>
          </p:nvSpPr>
          <p:spPr>
            <a:xfrm>
              <a:off x="-132725" y="445025"/>
              <a:ext cx="2097300" cy="681300"/>
            </a:xfrm>
            <a:prstGeom prst="rect">
              <a:avLst/>
            </a:prstGeom>
            <a:gradFill>
              <a:gsLst>
                <a:gs pos="0">
                  <a:srgbClr val="FFFFFF">
                    <a:alpha val="0"/>
                  </a:srgbClr>
                </a:gs>
                <a:gs pos="100000">
                  <a:schemeClr val="l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9" name="Google Shape;2479;p68"/>
            <p:cNvSpPr/>
            <p:nvPr/>
          </p:nvSpPr>
          <p:spPr>
            <a:xfrm>
              <a:off x="557400" y="445025"/>
              <a:ext cx="7809300" cy="681300"/>
            </a:xfrm>
            <a:prstGeom prst="parallelogram">
              <a:avLst>
                <a:gd fmla="val 26351" name="adj"/>
              </a:avLst>
            </a:prstGeom>
            <a:gradFill>
              <a:gsLst>
                <a:gs pos="0">
                  <a:schemeClr val="lt1"/>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80" name="Google Shape;2480;p6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Stories Not Completed</a:t>
            </a:r>
            <a:endParaRPr/>
          </a:p>
        </p:txBody>
      </p:sp>
      <p:pic>
        <p:nvPicPr>
          <p:cNvPr id="2481" name="Google Shape;2481;p68"/>
          <p:cNvPicPr preferRelativeResize="0"/>
          <p:nvPr/>
        </p:nvPicPr>
        <p:blipFill>
          <a:blip r:embed="rId3">
            <a:alphaModFix/>
          </a:blip>
          <a:stretch>
            <a:fillRect/>
          </a:stretch>
        </p:blipFill>
        <p:spPr>
          <a:xfrm>
            <a:off x="7772185" y="48050"/>
            <a:ext cx="1138031" cy="801300"/>
          </a:xfrm>
          <a:prstGeom prst="rect">
            <a:avLst/>
          </a:prstGeom>
          <a:noFill/>
          <a:ln>
            <a:noFill/>
          </a:ln>
        </p:spPr>
      </p:pic>
      <p:graphicFrame>
        <p:nvGraphicFramePr>
          <p:cNvPr id="2482" name="Google Shape;2482;p68"/>
          <p:cNvGraphicFramePr/>
          <p:nvPr/>
        </p:nvGraphicFramePr>
        <p:xfrm>
          <a:off x="520700" y="1451050"/>
          <a:ext cx="3000000" cy="3000000"/>
        </p:xfrm>
        <a:graphic>
          <a:graphicData uri="http://schemas.openxmlformats.org/drawingml/2006/table">
            <a:tbl>
              <a:tblPr>
                <a:noFill/>
                <a:tableStyleId>{B33521B0-A2D3-4618-8681-791658774044}</a:tableStyleId>
              </a:tblPr>
              <a:tblGrid>
                <a:gridCol w="1358550"/>
                <a:gridCol w="1600250"/>
                <a:gridCol w="3669225"/>
                <a:gridCol w="1474575"/>
              </a:tblGrid>
              <a:tr h="350700">
                <a:tc>
                  <a:txBody>
                    <a:bodyPr/>
                    <a:lstStyle/>
                    <a:p>
                      <a:pPr indent="0" lvl="0" marL="0" rtl="0" algn="ctr">
                        <a:lnSpc>
                          <a:spcPct val="115000"/>
                        </a:lnSpc>
                        <a:spcBef>
                          <a:spcPts val="0"/>
                        </a:spcBef>
                        <a:spcAft>
                          <a:spcPts val="0"/>
                        </a:spcAft>
                        <a:buNone/>
                      </a:pPr>
                      <a:r>
                        <a:rPr b="1" lang="en" sz="1000">
                          <a:solidFill>
                            <a:schemeClr val="lt1"/>
                          </a:solidFill>
                          <a:latin typeface="Exo"/>
                          <a:ea typeface="Exo"/>
                          <a:cs typeface="Exo"/>
                          <a:sym typeface="Exo"/>
                        </a:rPr>
                        <a:t>ID</a:t>
                      </a:r>
                      <a:endParaRPr b="1" sz="1000">
                        <a:solidFill>
                          <a:schemeClr val="lt1"/>
                        </a:solidFill>
                        <a:latin typeface="Exo"/>
                        <a:ea typeface="Exo"/>
                        <a:cs typeface="Exo"/>
                        <a:sym typeface="Ex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solidFill>
                            <a:schemeClr val="lt1"/>
                          </a:solidFill>
                          <a:latin typeface="Exo"/>
                          <a:ea typeface="Exo"/>
                          <a:cs typeface="Exo"/>
                          <a:sym typeface="Exo"/>
                        </a:rPr>
                        <a:t>Feature</a:t>
                      </a:r>
                      <a:endParaRPr b="1" sz="1000">
                        <a:solidFill>
                          <a:schemeClr val="lt1"/>
                        </a:solidFill>
                        <a:latin typeface="Exo"/>
                        <a:ea typeface="Exo"/>
                        <a:cs typeface="Exo"/>
                        <a:sym typeface="Ex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solidFill>
                            <a:schemeClr val="lt1"/>
                          </a:solidFill>
                          <a:latin typeface="Exo"/>
                          <a:ea typeface="Exo"/>
                          <a:cs typeface="Exo"/>
                          <a:sym typeface="Exo"/>
                        </a:rPr>
                        <a:t>Description</a:t>
                      </a:r>
                      <a:endParaRPr b="1" sz="1000">
                        <a:solidFill>
                          <a:schemeClr val="lt1"/>
                        </a:solidFill>
                        <a:latin typeface="Exo"/>
                        <a:ea typeface="Exo"/>
                        <a:cs typeface="Exo"/>
                        <a:sym typeface="Ex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solidFill>
                            <a:schemeClr val="lt1"/>
                          </a:solidFill>
                          <a:latin typeface="Exo"/>
                          <a:ea typeface="Exo"/>
                          <a:cs typeface="Exo"/>
                          <a:sym typeface="Exo"/>
                        </a:rPr>
                        <a:t>Test Case IDs</a:t>
                      </a:r>
                      <a:endParaRPr b="1" sz="1000">
                        <a:solidFill>
                          <a:schemeClr val="lt1"/>
                        </a:solidFill>
                        <a:latin typeface="Exo"/>
                        <a:ea typeface="Exo"/>
                        <a:cs typeface="Exo"/>
                        <a:sym typeface="Ex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413875">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US2.1</a:t>
                      </a:r>
                      <a:endParaRPr sz="1000">
                        <a:solidFill>
                          <a:schemeClr val="lt1"/>
                        </a:solidFill>
                        <a:latin typeface="Exo"/>
                        <a:ea typeface="Exo"/>
                        <a:cs typeface="Exo"/>
                        <a:sym typeface="Ex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Authentication</a:t>
                      </a:r>
                      <a:endParaRPr sz="1000">
                        <a:solidFill>
                          <a:schemeClr val="lt1"/>
                        </a:solidFill>
                        <a:latin typeface="Exo"/>
                        <a:ea typeface="Exo"/>
                        <a:cs typeface="Exo"/>
                        <a:sym typeface="Ex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Log in securely to access personalized sentiment analysis.</a:t>
                      </a:r>
                      <a:endParaRPr sz="1000">
                        <a:solidFill>
                          <a:schemeClr val="lt1"/>
                        </a:solidFill>
                        <a:latin typeface="Exo"/>
                        <a:ea typeface="Exo"/>
                        <a:cs typeface="Exo"/>
                        <a:sym typeface="Ex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TC1</a:t>
                      </a:r>
                      <a:endParaRPr sz="1000">
                        <a:solidFill>
                          <a:schemeClr val="lt1"/>
                        </a:solidFill>
                        <a:latin typeface="Exo"/>
                        <a:ea typeface="Exo"/>
                        <a:cs typeface="Exo"/>
                        <a:sym typeface="Ex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405050">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US2.3</a:t>
                      </a:r>
                      <a:endParaRPr sz="1000">
                        <a:solidFill>
                          <a:schemeClr val="lt1"/>
                        </a:solidFill>
                        <a:latin typeface="Exo"/>
                        <a:ea typeface="Exo"/>
                        <a:cs typeface="Exo"/>
                        <a:sym typeface="Ex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Sentiment Analysis</a:t>
                      </a:r>
                      <a:endParaRPr sz="1000">
                        <a:solidFill>
                          <a:schemeClr val="lt1"/>
                        </a:solidFill>
                        <a:latin typeface="Exo"/>
                        <a:ea typeface="Exo"/>
                        <a:cs typeface="Exo"/>
                        <a:sym typeface="Ex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Display sentiment rating (negative) for news articles.</a:t>
                      </a:r>
                      <a:endParaRPr sz="1000">
                        <a:solidFill>
                          <a:schemeClr val="lt1"/>
                        </a:solidFill>
                        <a:latin typeface="Exo"/>
                        <a:ea typeface="Exo"/>
                        <a:cs typeface="Exo"/>
                        <a:sym typeface="Ex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TC5</a:t>
                      </a:r>
                      <a:endParaRPr sz="1000">
                        <a:solidFill>
                          <a:schemeClr val="lt1"/>
                        </a:solidFill>
                        <a:latin typeface="Exo"/>
                        <a:ea typeface="Exo"/>
                        <a:cs typeface="Exo"/>
                        <a:sym typeface="Ex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413875">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TT2.6</a:t>
                      </a:r>
                      <a:endParaRPr sz="1000">
                        <a:solidFill>
                          <a:schemeClr val="lt1"/>
                        </a:solidFill>
                        <a:latin typeface="Exo"/>
                        <a:ea typeface="Exo"/>
                        <a:cs typeface="Exo"/>
                        <a:sym typeface="Ex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Sentiment Analysis Engine</a:t>
                      </a:r>
                      <a:endParaRPr sz="1000">
                        <a:solidFill>
                          <a:schemeClr val="lt1"/>
                        </a:solidFill>
                        <a:latin typeface="Exo"/>
                        <a:ea typeface="Exo"/>
                        <a:cs typeface="Exo"/>
                        <a:sym typeface="Ex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Ensure AI sentiment analysis engine achieves 80% accuracy in classifying news articles.</a:t>
                      </a:r>
                      <a:endParaRPr sz="1000">
                        <a:solidFill>
                          <a:schemeClr val="lt1"/>
                        </a:solidFill>
                        <a:latin typeface="Exo"/>
                        <a:ea typeface="Exo"/>
                        <a:cs typeface="Exo"/>
                        <a:sym typeface="Ex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TC10</a:t>
                      </a:r>
                      <a:endParaRPr sz="1000">
                        <a:solidFill>
                          <a:schemeClr val="lt1"/>
                        </a:solidFill>
                        <a:latin typeface="Exo"/>
                        <a:ea typeface="Exo"/>
                        <a:cs typeface="Exo"/>
                        <a:sym typeface="Ex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570350">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TT2.7</a:t>
                      </a:r>
                      <a:endParaRPr sz="1000">
                        <a:solidFill>
                          <a:schemeClr val="lt1"/>
                        </a:solidFill>
                        <a:latin typeface="Exo"/>
                        <a:ea typeface="Exo"/>
                        <a:cs typeface="Exo"/>
                        <a:sym typeface="Ex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Authentication</a:t>
                      </a:r>
                      <a:endParaRPr sz="1000">
                        <a:solidFill>
                          <a:schemeClr val="lt1"/>
                        </a:solidFill>
                        <a:latin typeface="Exo"/>
                        <a:ea typeface="Exo"/>
                        <a:cs typeface="Exo"/>
                        <a:sym typeface="Ex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Display correct error message for expired OAuth credentials during login.</a:t>
                      </a:r>
                      <a:endParaRPr sz="1000">
                        <a:solidFill>
                          <a:schemeClr val="lt1"/>
                        </a:solidFill>
                        <a:latin typeface="Exo"/>
                        <a:ea typeface="Exo"/>
                        <a:cs typeface="Exo"/>
                        <a:sym typeface="Ex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TC13</a:t>
                      </a:r>
                      <a:endParaRPr sz="1000">
                        <a:solidFill>
                          <a:schemeClr val="lt1"/>
                        </a:solidFill>
                        <a:latin typeface="Exo"/>
                        <a:ea typeface="Exo"/>
                        <a:cs typeface="Exo"/>
                        <a:sym typeface="Ex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651100">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TT2.8</a:t>
                      </a:r>
                      <a:endParaRPr sz="1000">
                        <a:solidFill>
                          <a:schemeClr val="lt1"/>
                        </a:solidFill>
                        <a:latin typeface="Exo"/>
                        <a:ea typeface="Exo"/>
                        <a:cs typeface="Exo"/>
                        <a:sym typeface="Ex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Backend Integration</a:t>
                      </a:r>
                      <a:endParaRPr sz="1000">
                        <a:solidFill>
                          <a:schemeClr val="lt1"/>
                        </a:solidFill>
                        <a:latin typeface="Exo"/>
                        <a:ea typeface="Exo"/>
                        <a:cs typeface="Exo"/>
                        <a:sym typeface="Ex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Ensure latency for sentiment analysis API call from backend remains within acceptable limits.</a:t>
                      </a:r>
                      <a:endParaRPr sz="1000">
                        <a:solidFill>
                          <a:schemeClr val="lt1"/>
                        </a:solidFill>
                        <a:latin typeface="Exo"/>
                        <a:ea typeface="Exo"/>
                        <a:cs typeface="Exo"/>
                        <a:sym typeface="Ex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TC15</a:t>
                      </a:r>
                      <a:endParaRPr sz="1000">
                        <a:solidFill>
                          <a:schemeClr val="lt1"/>
                        </a:solidFill>
                        <a:latin typeface="Exo"/>
                        <a:ea typeface="Exo"/>
                        <a:cs typeface="Exo"/>
                        <a:sym typeface="Ex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bl>
          </a:graphicData>
        </a:graphic>
      </p:graphicFrame>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6" name="Shape 2486"/>
        <p:cNvGrpSpPr/>
        <p:nvPr/>
      </p:nvGrpSpPr>
      <p:grpSpPr>
        <a:xfrm>
          <a:off x="0" y="0"/>
          <a:ext cx="0" cy="0"/>
          <a:chOff x="0" y="0"/>
          <a:chExt cx="0" cy="0"/>
        </a:xfrm>
      </p:grpSpPr>
      <p:grpSp>
        <p:nvGrpSpPr>
          <p:cNvPr id="2487" name="Google Shape;2487;p69"/>
          <p:cNvGrpSpPr/>
          <p:nvPr/>
        </p:nvGrpSpPr>
        <p:grpSpPr>
          <a:xfrm>
            <a:off x="-132725" y="445025"/>
            <a:ext cx="8499425" cy="681300"/>
            <a:chOff x="-132725" y="445025"/>
            <a:chExt cx="8499425" cy="681300"/>
          </a:xfrm>
        </p:grpSpPr>
        <p:sp>
          <p:nvSpPr>
            <p:cNvPr id="2488" name="Google Shape;2488;p69"/>
            <p:cNvSpPr/>
            <p:nvPr/>
          </p:nvSpPr>
          <p:spPr>
            <a:xfrm>
              <a:off x="-132725" y="445025"/>
              <a:ext cx="2097300" cy="681300"/>
            </a:xfrm>
            <a:prstGeom prst="rect">
              <a:avLst/>
            </a:prstGeom>
            <a:gradFill>
              <a:gsLst>
                <a:gs pos="0">
                  <a:srgbClr val="FFFFFF">
                    <a:alpha val="0"/>
                  </a:srgbClr>
                </a:gs>
                <a:gs pos="100000">
                  <a:schemeClr val="l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9" name="Google Shape;2489;p69"/>
            <p:cNvSpPr/>
            <p:nvPr/>
          </p:nvSpPr>
          <p:spPr>
            <a:xfrm>
              <a:off x="557400" y="445025"/>
              <a:ext cx="7809300" cy="681300"/>
            </a:xfrm>
            <a:prstGeom prst="parallelogram">
              <a:avLst>
                <a:gd fmla="val 26351" name="adj"/>
              </a:avLst>
            </a:prstGeom>
            <a:gradFill>
              <a:gsLst>
                <a:gs pos="0">
                  <a:schemeClr val="lt1"/>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90" name="Google Shape;2490;p6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Team Velocity - This Sprint</a:t>
            </a:r>
            <a:endParaRPr/>
          </a:p>
        </p:txBody>
      </p:sp>
      <p:pic>
        <p:nvPicPr>
          <p:cNvPr id="2491" name="Google Shape;2491;p69"/>
          <p:cNvPicPr preferRelativeResize="0"/>
          <p:nvPr/>
        </p:nvPicPr>
        <p:blipFill>
          <a:blip r:embed="rId3">
            <a:alphaModFix/>
          </a:blip>
          <a:stretch>
            <a:fillRect/>
          </a:stretch>
        </p:blipFill>
        <p:spPr>
          <a:xfrm>
            <a:off x="7772185" y="48050"/>
            <a:ext cx="1138031" cy="801300"/>
          </a:xfrm>
          <a:prstGeom prst="rect">
            <a:avLst/>
          </a:prstGeom>
          <a:noFill/>
          <a:ln>
            <a:noFill/>
          </a:ln>
        </p:spPr>
      </p:pic>
      <p:sp>
        <p:nvSpPr>
          <p:cNvPr id="2492" name="Google Shape;2492;p69"/>
          <p:cNvSpPr txBox="1"/>
          <p:nvPr/>
        </p:nvSpPr>
        <p:spPr>
          <a:xfrm>
            <a:off x="824475" y="1892675"/>
            <a:ext cx="69477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3500">
                <a:solidFill>
                  <a:schemeClr val="lt1"/>
                </a:solidFill>
                <a:latin typeface="Exo ExtraBold"/>
                <a:ea typeface="Exo ExtraBold"/>
                <a:cs typeface="Exo ExtraBold"/>
                <a:sym typeface="Exo ExtraBold"/>
              </a:rPr>
              <a:t>Total Story Points Completed: 52 points</a:t>
            </a:r>
            <a:endParaRPr>
              <a:solidFill>
                <a:schemeClr val="lt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2" name="Shape 2082"/>
        <p:cNvGrpSpPr/>
        <p:nvPr/>
      </p:nvGrpSpPr>
      <p:grpSpPr>
        <a:xfrm>
          <a:off x="0" y="0"/>
          <a:ext cx="0" cy="0"/>
          <a:chOff x="0" y="0"/>
          <a:chExt cx="0" cy="0"/>
        </a:xfrm>
      </p:grpSpPr>
      <p:grpSp>
        <p:nvGrpSpPr>
          <p:cNvPr id="2083" name="Google Shape;2083;p34"/>
          <p:cNvGrpSpPr/>
          <p:nvPr/>
        </p:nvGrpSpPr>
        <p:grpSpPr>
          <a:xfrm>
            <a:off x="-132725" y="445025"/>
            <a:ext cx="8499425" cy="681300"/>
            <a:chOff x="-132725" y="445025"/>
            <a:chExt cx="8499425" cy="681300"/>
          </a:xfrm>
        </p:grpSpPr>
        <p:sp>
          <p:nvSpPr>
            <p:cNvPr id="2084" name="Google Shape;2084;p34"/>
            <p:cNvSpPr/>
            <p:nvPr/>
          </p:nvSpPr>
          <p:spPr>
            <a:xfrm>
              <a:off x="557400" y="445025"/>
              <a:ext cx="7809300" cy="681300"/>
            </a:xfrm>
            <a:prstGeom prst="parallelogram">
              <a:avLst>
                <a:gd fmla="val 26351" name="adj"/>
              </a:avLst>
            </a:prstGeom>
            <a:gradFill>
              <a:gsLst>
                <a:gs pos="0">
                  <a:schemeClr val="lt1"/>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34"/>
            <p:cNvSpPr/>
            <p:nvPr/>
          </p:nvSpPr>
          <p:spPr>
            <a:xfrm>
              <a:off x="-132725" y="445025"/>
              <a:ext cx="2097300" cy="681300"/>
            </a:xfrm>
            <a:prstGeom prst="rect">
              <a:avLst/>
            </a:prstGeom>
            <a:gradFill>
              <a:gsLst>
                <a:gs pos="0">
                  <a:srgbClr val="FFFFFF">
                    <a:alpha val="0"/>
                  </a:srgbClr>
                </a:gs>
                <a:gs pos="100000">
                  <a:schemeClr val="l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86" name="Google Shape;2086;p34"/>
          <p:cNvSpPr txBox="1"/>
          <p:nvPr>
            <p:ph idx="1" type="subTitle"/>
          </p:nvPr>
        </p:nvSpPr>
        <p:spPr>
          <a:xfrm>
            <a:off x="720000" y="3065700"/>
            <a:ext cx="2336400" cy="526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500"/>
              <a:t>Sandhya Reddy Kallem</a:t>
            </a:r>
            <a:endParaRPr sz="1500"/>
          </a:p>
        </p:txBody>
      </p:sp>
      <p:sp>
        <p:nvSpPr>
          <p:cNvPr id="2087" name="Google Shape;2087;p34"/>
          <p:cNvSpPr txBox="1"/>
          <p:nvPr>
            <p:ph idx="5" type="subTitle"/>
          </p:nvPr>
        </p:nvSpPr>
        <p:spPr>
          <a:xfrm>
            <a:off x="3403800" y="3294300"/>
            <a:ext cx="2336400" cy="526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500"/>
              <a:t>Dhruv Maheshbhai Ranpariya</a:t>
            </a:r>
            <a:endParaRPr sz="1500"/>
          </a:p>
        </p:txBody>
      </p:sp>
      <p:sp>
        <p:nvSpPr>
          <p:cNvPr id="2088" name="Google Shape;2088;p34"/>
          <p:cNvSpPr txBox="1"/>
          <p:nvPr>
            <p:ph idx="6" type="subTitle"/>
          </p:nvPr>
        </p:nvSpPr>
        <p:spPr>
          <a:xfrm>
            <a:off x="6087600" y="3065700"/>
            <a:ext cx="2336400" cy="526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500"/>
              <a:t>Yashwanth Thalla</a:t>
            </a:r>
            <a:endParaRPr sz="1500"/>
          </a:p>
        </p:txBody>
      </p:sp>
      <p:sp>
        <p:nvSpPr>
          <p:cNvPr id="2089" name="Google Shape;2089;p3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900"/>
              <a:t>Team Member Roles and Responsibilities</a:t>
            </a:r>
            <a:endParaRPr sz="2900"/>
          </a:p>
        </p:txBody>
      </p:sp>
      <p:sp>
        <p:nvSpPr>
          <p:cNvPr id="2090" name="Google Shape;2090;p34"/>
          <p:cNvSpPr txBox="1"/>
          <p:nvPr>
            <p:ph idx="2" type="subTitle"/>
          </p:nvPr>
        </p:nvSpPr>
        <p:spPr>
          <a:xfrm>
            <a:off x="720000" y="3515699"/>
            <a:ext cx="2336400" cy="992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Frontend developer</a:t>
            </a:r>
            <a:endParaRPr/>
          </a:p>
        </p:txBody>
      </p:sp>
      <p:sp>
        <p:nvSpPr>
          <p:cNvPr id="2091" name="Google Shape;2091;p34"/>
          <p:cNvSpPr txBox="1"/>
          <p:nvPr>
            <p:ph idx="3" type="subTitle"/>
          </p:nvPr>
        </p:nvSpPr>
        <p:spPr>
          <a:xfrm>
            <a:off x="3403800" y="3744299"/>
            <a:ext cx="2336400" cy="992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Frontend Developer</a:t>
            </a:r>
            <a:endParaRPr/>
          </a:p>
        </p:txBody>
      </p:sp>
      <p:sp>
        <p:nvSpPr>
          <p:cNvPr id="2092" name="Google Shape;2092;p34"/>
          <p:cNvSpPr txBox="1"/>
          <p:nvPr>
            <p:ph idx="4" type="subTitle"/>
          </p:nvPr>
        </p:nvSpPr>
        <p:spPr>
          <a:xfrm>
            <a:off x="6087600" y="3515699"/>
            <a:ext cx="2336400" cy="992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Backend Developer</a:t>
            </a:r>
            <a:endParaRPr/>
          </a:p>
        </p:txBody>
      </p:sp>
      <p:pic>
        <p:nvPicPr>
          <p:cNvPr id="2093" name="Google Shape;2093;p34"/>
          <p:cNvPicPr preferRelativeResize="0"/>
          <p:nvPr/>
        </p:nvPicPr>
        <p:blipFill>
          <a:blip r:embed="rId3">
            <a:alphaModFix/>
          </a:blip>
          <a:stretch>
            <a:fillRect/>
          </a:stretch>
        </p:blipFill>
        <p:spPr>
          <a:xfrm>
            <a:off x="7820075" y="56275"/>
            <a:ext cx="1062190" cy="747900"/>
          </a:xfrm>
          <a:prstGeom prst="rect">
            <a:avLst/>
          </a:prstGeom>
          <a:noFill/>
          <a:ln>
            <a:noFill/>
          </a:ln>
        </p:spPr>
      </p:pic>
      <p:pic>
        <p:nvPicPr>
          <p:cNvPr id="2094" name="Google Shape;2094;p34"/>
          <p:cNvPicPr preferRelativeResize="0"/>
          <p:nvPr/>
        </p:nvPicPr>
        <p:blipFill>
          <a:blip r:embed="rId4">
            <a:alphaModFix/>
          </a:blip>
          <a:stretch>
            <a:fillRect/>
          </a:stretch>
        </p:blipFill>
        <p:spPr>
          <a:xfrm>
            <a:off x="1116400" y="1633163"/>
            <a:ext cx="1326951" cy="1567236"/>
          </a:xfrm>
          <a:prstGeom prst="rect">
            <a:avLst/>
          </a:prstGeom>
          <a:noFill/>
          <a:ln>
            <a:noFill/>
          </a:ln>
        </p:spPr>
      </p:pic>
      <p:pic>
        <p:nvPicPr>
          <p:cNvPr id="2095" name="Google Shape;2095;p34"/>
          <p:cNvPicPr preferRelativeResize="0"/>
          <p:nvPr/>
        </p:nvPicPr>
        <p:blipFill rotWithShape="1">
          <a:blip r:embed="rId5">
            <a:alphaModFix/>
          </a:blip>
          <a:srcRect b="2865" l="0" r="0" t="2865"/>
          <a:stretch/>
        </p:blipFill>
        <p:spPr>
          <a:xfrm>
            <a:off x="6286625" y="1635488"/>
            <a:ext cx="1326950" cy="1567236"/>
          </a:xfrm>
          <a:prstGeom prst="rect">
            <a:avLst/>
          </a:prstGeom>
          <a:noFill/>
          <a:ln>
            <a:noFill/>
          </a:ln>
        </p:spPr>
      </p:pic>
      <p:pic>
        <p:nvPicPr>
          <p:cNvPr id="2096" name="Google Shape;2096;p34"/>
          <p:cNvPicPr preferRelativeResize="0"/>
          <p:nvPr/>
        </p:nvPicPr>
        <p:blipFill rotWithShape="1">
          <a:blip r:embed="rId6">
            <a:alphaModFix/>
          </a:blip>
          <a:srcRect b="5704" l="0" r="0" t="5713"/>
          <a:stretch/>
        </p:blipFill>
        <p:spPr>
          <a:xfrm>
            <a:off x="3654575" y="1693388"/>
            <a:ext cx="1326951" cy="1567236"/>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6" name="Shape 2496"/>
        <p:cNvGrpSpPr/>
        <p:nvPr/>
      </p:nvGrpSpPr>
      <p:grpSpPr>
        <a:xfrm>
          <a:off x="0" y="0"/>
          <a:ext cx="0" cy="0"/>
          <a:chOff x="0" y="0"/>
          <a:chExt cx="0" cy="0"/>
        </a:xfrm>
      </p:grpSpPr>
      <p:grpSp>
        <p:nvGrpSpPr>
          <p:cNvPr id="2497" name="Google Shape;2497;p70"/>
          <p:cNvGrpSpPr/>
          <p:nvPr/>
        </p:nvGrpSpPr>
        <p:grpSpPr>
          <a:xfrm>
            <a:off x="-132725" y="445025"/>
            <a:ext cx="8499425" cy="681300"/>
            <a:chOff x="-132725" y="445025"/>
            <a:chExt cx="8499425" cy="681300"/>
          </a:xfrm>
        </p:grpSpPr>
        <p:sp>
          <p:nvSpPr>
            <p:cNvPr id="2498" name="Google Shape;2498;p70"/>
            <p:cNvSpPr/>
            <p:nvPr/>
          </p:nvSpPr>
          <p:spPr>
            <a:xfrm>
              <a:off x="-132725" y="445025"/>
              <a:ext cx="2097300" cy="681300"/>
            </a:xfrm>
            <a:prstGeom prst="rect">
              <a:avLst/>
            </a:prstGeom>
            <a:gradFill>
              <a:gsLst>
                <a:gs pos="0">
                  <a:srgbClr val="FFFFFF">
                    <a:alpha val="0"/>
                  </a:srgbClr>
                </a:gs>
                <a:gs pos="100000">
                  <a:schemeClr val="l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9" name="Google Shape;2499;p70"/>
            <p:cNvSpPr/>
            <p:nvPr/>
          </p:nvSpPr>
          <p:spPr>
            <a:xfrm>
              <a:off x="557400" y="445025"/>
              <a:ext cx="7809300" cy="681300"/>
            </a:xfrm>
            <a:prstGeom prst="parallelogram">
              <a:avLst>
                <a:gd fmla="val 26351" name="adj"/>
              </a:avLst>
            </a:prstGeom>
            <a:gradFill>
              <a:gsLst>
                <a:gs pos="0">
                  <a:schemeClr val="lt1"/>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00" name="Google Shape;2500;p7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Team's historical velocity (average)</a:t>
            </a:r>
            <a:endParaRPr/>
          </a:p>
        </p:txBody>
      </p:sp>
      <p:pic>
        <p:nvPicPr>
          <p:cNvPr id="2501" name="Google Shape;2501;p70"/>
          <p:cNvPicPr preferRelativeResize="0"/>
          <p:nvPr/>
        </p:nvPicPr>
        <p:blipFill>
          <a:blip r:embed="rId3">
            <a:alphaModFix/>
          </a:blip>
          <a:stretch>
            <a:fillRect/>
          </a:stretch>
        </p:blipFill>
        <p:spPr>
          <a:xfrm>
            <a:off x="7772185" y="48050"/>
            <a:ext cx="1138031" cy="801300"/>
          </a:xfrm>
          <a:prstGeom prst="rect">
            <a:avLst/>
          </a:prstGeom>
          <a:noFill/>
          <a:ln>
            <a:noFill/>
          </a:ln>
        </p:spPr>
      </p:pic>
      <p:pic>
        <p:nvPicPr>
          <p:cNvPr id="2502" name="Google Shape;2502;p70"/>
          <p:cNvPicPr preferRelativeResize="0"/>
          <p:nvPr/>
        </p:nvPicPr>
        <p:blipFill>
          <a:blip r:embed="rId4">
            <a:alphaModFix/>
          </a:blip>
          <a:stretch>
            <a:fillRect/>
          </a:stretch>
        </p:blipFill>
        <p:spPr>
          <a:xfrm>
            <a:off x="2066700" y="1230400"/>
            <a:ext cx="4639628" cy="3712377"/>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6" name="Shape 2506"/>
        <p:cNvGrpSpPr/>
        <p:nvPr/>
      </p:nvGrpSpPr>
      <p:grpSpPr>
        <a:xfrm>
          <a:off x="0" y="0"/>
          <a:ext cx="0" cy="0"/>
          <a:chOff x="0" y="0"/>
          <a:chExt cx="0" cy="0"/>
        </a:xfrm>
      </p:grpSpPr>
      <p:grpSp>
        <p:nvGrpSpPr>
          <p:cNvPr id="2507" name="Google Shape;2507;p71"/>
          <p:cNvGrpSpPr/>
          <p:nvPr/>
        </p:nvGrpSpPr>
        <p:grpSpPr>
          <a:xfrm>
            <a:off x="-132725" y="445025"/>
            <a:ext cx="8499425" cy="681300"/>
            <a:chOff x="-132725" y="445025"/>
            <a:chExt cx="8499425" cy="681300"/>
          </a:xfrm>
        </p:grpSpPr>
        <p:sp>
          <p:nvSpPr>
            <p:cNvPr id="2508" name="Google Shape;2508;p71"/>
            <p:cNvSpPr/>
            <p:nvPr/>
          </p:nvSpPr>
          <p:spPr>
            <a:xfrm>
              <a:off x="-132725" y="445025"/>
              <a:ext cx="2097300" cy="681300"/>
            </a:xfrm>
            <a:prstGeom prst="rect">
              <a:avLst/>
            </a:prstGeom>
            <a:gradFill>
              <a:gsLst>
                <a:gs pos="0">
                  <a:srgbClr val="FFFFFF">
                    <a:alpha val="0"/>
                  </a:srgbClr>
                </a:gs>
                <a:gs pos="100000">
                  <a:schemeClr val="l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9" name="Google Shape;2509;p71"/>
            <p:cNvSpPr/>
            <p:nvPr/>
          </p:nvSpPr>
          <p:spPr>
            <a:xfrm>
              <a:off x="557400" y="445025"/>
              <a:ext cx="7809300" cy="681300"/>
            </a:xfrm>
            <a:prstGeom prst="parallelogram">
              <a:avLst>
                <a:gd fmla="val 26351" name="adj"/>
              </a:avLst>
            </a:prstGeom>
            <a:gradFill>
              <a:gsLst>
                <a:gs pos="0">
                  <a:schemeClr val="lt1"/>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10" name="Google Shape;2510;p7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Burndown Chart</a:t>
            </a:r>
            <a:endParaRPr/>
          </a:p>
        </p:txBody>
      </p:sp>
      <p:pic>
        <p:nvPicPr>
          <p:cNvPr id="2511" name="Google Shape;2511;p71"/>
          <p:cNvPicPr preferRelativeResize="0"/>
          <p:nvPr/>
        </p:nvPicPr>
        <p:blipFill>
          <a:blip r:embed="rId3">
            <a:alphaModFix/>
          </a:blip>
          <a:stretch>
            <a:fillRect/>
          </a:stretch>
        </p:blipFill>
        <p:spPr>
          <a:xfrm>
            <a:off x="7772185" y="48050"/>
            <a:ext cx="1138031" cy="801300"/>
          </a:xfrm>
          <a:prstGeom prst="rect">
            <a:avLst/>
          </a:prstGeom>
          <a:noFill/>
          <a:ln>
            <a:noFill/>
          </a:ln>
        </p:spPr>
      </p:pic>
      <p:pic>
        <p:nvPicPr>
          <p:cNvPr id="2512" name="Google Shape;2512;p71"/>
          <p:cNvPicPr preferRelativeResize="0"/>
          <p:nvPr/>
        </p:nvPicPr>
        <p:blipFill>
          <a:blip r:embed="rId4">
            <a:alphaModFix/>
          </a:blip>
          <a:stretch>
            <a:fillRect/>
          </a:stretch>
        </p:blipFill>
        <p:spPr>
          <a:xfrm>
            <a:off x="1473113" y="1220725"/>
            <a:ext cx="6197778" cy="3712374"/>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6" name="Shape 2516"/>
        <p:cNvGrpSpPr/>
        <p:nvPr/>
      </p:nvGrpSpPr>
      <p:grpSpPr>
        <a:xfrm>
          <a:off x="0" y="0"/>
          <a:ext cx="0" cy="0"/>
          <a:chOff x="0" y="0"/>
          <a:chExt cx="0" cy="0"/>
        </a:xfrm>
      </p:grpSpPr>
      <p:grpSp>
        <p:nvGrpSpPr>
          <p:cNvPr id="2517" name="Google Shape;2517;p72"/>
          <p:cNvGrpSpPr/>
          <p:nvPr/>
        </p:nvGrpSpPr>
        <p:grpSpPr>
          <a:xfrm>
            <a:off x="-132725" y="445025"/>
            <a:ext cx="8499425" cy="681300"/>
            <a:chOff x="-132725" y="445025"/>
            <a:chExt cx="8499425" cy="681300"/>
          </a:xfrm>
        </p:grpSpPr>
        <p:sp>
          <p:nvSpPr>
            <p:cNvPr id="2518" name="Google Shape;2518;p72"/>
            <p:cNvSpPr/>
            <p:nvPr/>
          </p:nvSpPr>
          <p:spPr>
            <a:xfrm>
              <a:off x="-132725" y="445025"/>
              <a:ext cx="2097300" cy="681300"/>
            </a:xfrm>
            <a:prstGeom prst="rect">
              <a:avLst/>
            </a:prstGeom>
            <a:gradFill>
              <a:gsLst>
                <a:gs pos="0">
                  <a:srgbClr val="FFFFFF">
                    <a:alpha val="0"/>
                  </a:srgbClr>
                </a:gs>
                <a:gs pos="100000">
                  <a:schemeClr val="l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9" name="Google Shape;2519;p72"/>
            <p:cNvSpPr/>
            <p:nvPr/>
          </p:nvSpPr>
          <p:spPr>
            <a:xfrm>
              <a:off x="557400" y="445025"/>
              <a:ext cx="7809300" cy="681300"/>
            </a:xfrm>
            <a:prstGeom prst="parallelogram">
              <a:avLst>
                <a:gd fmla="val 26351" name="adj"/>
              </a:avLst>
            </a:prstGeom>
            <a:gradFill>
              <a:gsLst>
                <a:gs pos="0">
                  <a:schemeClr val="lt1"/>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20" name="Google Shape;2520;p7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Completed/Committed Ratio</a:t>
            </a:r>
            <a:endParaRPr/>
          </a:p>
        </p:txBody>
      </p:sp>
      <p:pic>
        <p:nvPicPr>
          <p:cNvPr id="2521" name="Google Shape;2521;p72"/>
          <p:cNvPicPr preferRelativeResize="0"/>
          <p:nvPr/>
        </p:nvPicPr>
        <p:blipFill>
          <a:blip r:embed="rId3">
            <a:alphaModFix/>
          </a:blip>
          <a:stretch>
            <a:fillRect/>
          </a:stretch>
        </p:blipFill>
        <p:spPr>
          <a:xfrm>
            <a:off x="7772185" y="48050"/>
            <a:ext cx="1138031" cy="801300"/>
          </a:xfrm>
          <a:prstGeom prst="rect">
            <a:avLst/>
          </a:prstGeom>
          <a:noFill/>
          <a:ln>
            <a:noFill/>
          </a:ln>
        </p:spPr>
      </p:pic>
      <p:sp>
        <p:nvSpPr>
          <p:cNvPr id="2522" name="Google Shape;2522;p72"/>
          <p:cNvSpPr txBox="1"/>
          <p:nvPr/>
        </p:nvSpPr>
        <p:spPr>
          <a:xfrm>
            <a:off x="824475" y="1892675"/>
            <a:ext cx="6947700" cy="15285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1200"/>
              </a:spcBef>
              <a:spcAft>
                <a:spcPts val="0"/>
              </a:spcAft>
              <a:buClr>
                <a:schemeClr val="lt1"/>
              </a:buClr>
              <a:buSzPts val="1400"/>
              <a:buChar char="●"/>
            </a:pPr>
            <a:r>
              <a:rPr b="1" lang="en">
                <a:solidFill>
                  <a:schemeClr val="lt1"/>
                </a:solidFill>
                <a:latin typeface="Exo"/>
                <a:ea typeface="Exo"/>
                <a:cs typeface="Exo"/>
                <a:sym typeface="Exo"/>
              </a:rPr>
              <a:t>Completed Story Points:</a:t>
            </a:r>
            <a:r>
              <a:rPr lang="en">
                <a:solidFill>
                  <a:schemeClr val="lt1"/>
                </a:solidFill>
                <a:latin typeface="Exo"/>
                <a:ea typeface="Exo"/>
                <a:cs typeface="Exo"/>
                <a:sym typeface="Exo"/>
              </a:rPr>
              <a:t> 47</a:t>
            </a:r>
            <a:endParaRPr>
              <a:solidFill>
                <a:schemeClr val="lt1"/>
              </a:solidFill>
              <a:latin typeface="Exo"/>
              <a:ea typeface="Exo"/>
              <a:cs typeface="Exo"/>
              <a:sym typeface="Exo"/>
            </a:endParaRPr>
          </a:p>
          <a:p>
            <a:pPr indent="-317500" lvl="0" marL="457200" rtl="0" algn="l">
              <a:lnSpc>
                <a:spcPct val="115000"/>
              </a:lnSpc>
              <a:spcBef>
                <a:spcPts val="0"/>
              </a:spcBef>
              <a:spcAft>
                <a:spcPts val="0"/>
              </a:spcAft>
              <a:buClr>
                <a:schemeClr val="lt1"/>
              </a:buClr>
              <a:buSzPts val="1400"/>
              <a:buChar char="●"/>
            </a:pPr>
            <a:r>
              <a:rPr b="1" lang="en">
                <a:solidFill>
                  <a:schemeClr val="lt1"/>
                </a:solidFill>
                <a:latin typeface="Exo"/>
                <a:ea typeface="Exo"/>
                <a:cs typeface="Exo"/>
                <a:sym typeface="Exo"/>
              </a:rPr>
              <a:t>Committed Story Points:</a:t>
            </a:r>
            <a:r>
              <a:rPr lang="en">
                <a:solidFill>
                  <a:schemeClr val="lt1"/>
                </a:solidFill>
                <a:latin typeface="Exo"/>
                <a:ea typeface="Exo"/>
                <a:cs typeface="Exo"/>
                <a:sym typeface="Exo"/>
              </a:rPr>
              <a:t> 52</a:t>
            </a:r>
            <a:endParaRPr>
              <a:solidFill>
                <a:schemeClr val="lt1"/>
              </a:solidFill>
              <a:latin typeface="Exo"/>
              <a:ea typeface="Exo"/>
              <a:cs typeface="Exo"/>
              <a:sym typeface="Exo"/>
            </a:endParaRPr>
          </a:p>
          <a:p>
            <a:pPr indent="0" lvl="0" marL="0" rtl="0" algn="l">
              <a:lnSpc>
                <a:spcPct val="115000"/>
              </a:lnSpc>
              <a:spcBef>
                <a:spcPts val="1200"/>
              </a:spcBef>
              <a:spcAft>
                <a:spcPts val="0"/>
              </a:spcAft>
              <a:buNone/>
            </a:pPr>
            <a:r>
              <a:rPr lang="en">
                <a:solidFill>
                  <a:schemeClr val="lt1"/>
                </a:solidFill>
                <a:latin typeface="Exo"/>
                <a:ea typeface="Exo"/>
                <a:cs typeface="Exo"/>
                <a:sym typeface="Exo"/>
              </a:rPr>
              <a:t>So, the ratio is:</a:t>
            </a:r>
            <a:endParaRPr>
              <a:solidFill>
                <a:schemeClr val="lt1"/>
              </a:solidFill>
              <a:latin typeface="Exo"/>
              <a:ea typeface="Exo"/>
              <a:cs typeface="Exo"/>
              <a:sym typeface="Exo"/>
            </a:endParaRPr>
          </a:p>
          <a:p>
            <a:pPr indent="-349250" lvl="0" marL="457200" rtl="0" algn="l">
              <a:spcBef>
                <a:spcPts val="1200"/>
              </a:spcBef>
              <a:spcAft>
                <a:spcPts val="0"/>
              </a:spcAft>
              <a:buClr>
                <a:schemeClr val="lt1"/>
              </a:buClr>
              <a:buSzPts val="1900"/>
              <a:buFont typeface="Exo"/>
              <a:buChar char="●"/>
            </a:pPr>
            <a:r>
              <a:rPr lang="en">
                <a:solidFill>
                  <a:schemeClr val="lt1"/>
                </a:solidFill>
                <a:latin typeface="Exo"/>
                <a:ea typeface="Exo"/>
                <a:cs typeface="Exo"/>
                <a:sym typeface="Exo"/>
              </a:rPr>
              <a:t>47/52=0.90 or 90.4%</a:t>
            </a:r>
            <a:endParaRPr b="1" sz="1900">
              <a:solidFill>
                <a:schemeClr val="lt1"/>
              </a:solidFill>
              <a:latin typeface="Exo"/>
              <a:ea typeface="Exo"/>
              <a:cs typeface="Exo"/>
              <a:sym typeface="Exo"/>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6" name="Shape 2526"/>
        <p:cNvGrpSpPr/>
        <p:nvPr/>
      </p:nvGrpSpPr>
      <p:grpSpPr>
        <a:xfrm>
          <a:off x="0" y="0"/>
          <a:ext cx="0" cy="0"/>
          <a:chOff x="0" y="0"/>
          <a:chExt cx="0" cy="0"/>
        </a:xfrm>
      </p:grpSpPr>
      <p:grpSp>
        <p:nvGrpSpPr>
          <p:cNvPr id="2527" name="Google Shape;2527;p73"/>
          <p:cNvGrpSpPr/>
          <p:nvPr/>
        </p:nvGrpSpPr>
        <p:grpSpPr>
          <a:xfrm>
            <a:off x="-132725" y="451662"/>
            <a:ext cx="8499425" cy="681300"/>
            <a:chOff x="-132725" y="451662"/>
            <a:chExt cx="8499425" cy="681300"/>
          </a:xfrm>
        </p:grpSpPr>
        <p:sp>
          <p:nvSpPr>
            <p:cNvPr id="2528" name="Google Shape;2528;p73"/>
            <p:cNvSpPr/>
            <p:nvPr/>
          </p:nvSpPr>
          <p:spPr>
            <a:xfrm>
              <a:off x="-132725" y="451662"/>
              <a:ext cx="2097300" cy="681300"/>
            </a:xfrm>
            <a:prstGeom prst="rect">
              <a:avLst/>
            </a:prstGeom>
            <a:gradFill>
              <a:gsLst>
                <a:gs pos="0">
                  <a:srgbClr val="FFFFFF">
                    <a:alpha val="0"/>
                  </a:srgbClr>
                </a:gs>
                <a:gs pos="100000">
                  <a:schemeClr val="l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9" name="Google Shape;2529;p73"/>
            <p:cNvSpPr/>
            <p:nvPr/>
          </p:nvSpPr>
          <p:spPr>
            <a:xfrm>
              <a:off x="557400" y="451662"/>
              <a:ext cx="7809300" cy="681300"/>
            </a:xfrm>
            <a:prstGeom prst="parallelogram">
              <a:avLst>
                <a:gd fmla="val 26351" name="adj"/>
              </a:avLst>
            </a:prstGeom>
            <a:gradFill>
              <a:gsLst>
                <a:gs pos="0">
                  <a:schemeClr val="lt1"/>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30" name="Google Shape;2530;p7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Retrospective</a:t>
            </a:r>
            <a:endParaRPr/>
          </a:p>
        </p:txBody>
      </p:sp>
      <p:pic>
        <p:nvPicPr>
          <p:cNvPr id="2531" name="Google Shape;2531;p73"/>
          <p:cNvPicPr preferRelativeResize="0"/>
          <p:nvPr/>
        </p:nvPicPr>
        <p:blipFill>
          <a:blip r:embed="rId3">
            <a:alphaModFix/>
          </a:blip>
          <a:stretch>
            <a:fillRect/>
          </a:stretch>
        </p:blipFill>
        <p:spPr>
          <a:xfrm>
            <a:off x="10" y="702387"/>
            <a:ext cx="1138031" cy="801300"/>
          </a:xfrm>
          <a:prstGeom prst="rect">
            <a:avLst/>
          </a:prstGeom>
          <a:noFill/>
          <a:ln>
            <a:noFill/>
          </a:ln>
        </p:spPr>
      </p:pic>
      <p:sp>
        <p:nvSpPr>
          <p:cNvPr id="2532" name="Google Shape;2532;p73"/>
          <p:cNvSpPr/>
          <p:nvPr/>
        </p:nvSpPr>
        <p:spPr>
          <a:xfrm>
            <a:off x="8686425" y="579250"/>
            <a:ext cx="309400" cy="328700"/>
          </a:xfrm>
          <a:prstGeom prst="flowChartExtra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pic>
        <p:nvPicPr>
          <p:cNvPr id="2533" name="Google Shape;2533;p73"/>
          <p:cNvPicPr preferRelativeResize="0"/>
          <p:nvPr/>
        </p:nvPicPr>
        <p:blipFill>
          <a:blip r:embed="rId4">
            <a:alphaModFix/>
          </a:blip>
          <a:stretch>
            <a:fillRect/>
          </a:stretch>
        </p:blipFill>
        <p:spPr>
          <a:xfrm>
            <a:off x="721416" y="1266012"/>
            <a:ext cx="7701160" cy="3513654"/>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7" name="Shape 2537"/>
        <p:cNvGrpSpPr/>
        <p:nvPr/>
      </p:nvGrpSpPr>
      <p:grpSpPr>
        <a:xfrm>
          <a:off x="0" y="0"/>
          <a:ext cx="0" cy="0"/>
          <a:chOff x="0" y="0"/>
          <a:chExt cx="0" cy="0"/>
        </a:xfrm>
      </p:grpSpPr>
      <p:grpSp>
        <p:nvGrpSpPr>
          <p:cNvPr id="2538" name="Google Shape;2538;p74"/>
          <p:cNvGrpSpPr/>
          <p:nvPr/>
        </p:nvGrpSpPr>
        <p:grpSpPr>
          <a:xfrm>
            <a:off x="-132725" y="445025"/>
            <a:ext cx="8499425" cy="681300"/>
            <a:chOff x="-132725" y="445025"/>
            <a:chExt cx="8499425" cy="681300"/>
          </a:xfrm>
        </p:grpSpPr>
        <p:sp>
          <p:nvSpPr>
            <p:cNvPr id="2539" name="Google Shape;2539;p74"/>
            <p:cNvSpPr/>
            <p:nvPr/>
          </p:nvSpPr>
          <p:spPr>
            <a:xfrm>
              <a:off x="-132725" y="445025"/>
              <a:ext cx="2097300" cy="681300"/>
            </a:xfrm>
            <a:prstGeom prst="rect">
              <a:avLst/>
            </a:prstGeom>
            <a:gradFill>
              <a:gsLst>
                <a:gs pos="0">
                  <a:srgbClr val="FFFFFF">
                    <a:alpha val="0"/>
                  </a:srgbClr>
                </a:gs>
                <a:gs pos="100000">
                  <a:schemeClr val="l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0" name="Google Shape;2540;p74"/>
            <p:cNvSpPr/>
            <p:nvPr/>
          </p:nvSpPr>
          <p:spPr>
            <a:xfrm>
              <a:off x="557400" y="445025"/>
              <a:ext cx="7809300" cy="681300"/>
            </a:xfrm>
            <a:prstGeom prst="parallelogram">
              <a:avLst>
                <a:gd fmla="val 26351" name="adj"/>
              </a:avLst>
            </a:prstGeom>
            <a:gradFill>
              <a:gsLst>
                <a:gs pos="0">
                  <a:schemeClr val="lt1"/>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41" name="Google Shape;2541;p7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Sprint 3 Backlog</a:t>
            </a:r>
            <a:endParaRPr/>
          </a:p>
        </p:txBody>
      </p:sp>
      <p:pic>
        <p:nvPicPr>
          <p:cNvPr id="2542" name="Google Shape;2542;p74"/>
          <p:cNvPicPr preferRelativeResize="0"/>
          <p:nvPr/>
        </p:nvPicPr>
        <p:blipFill>
          <a:blip r:embed="rId3">
            <a:alphaModFix/>
          </a:blip>
          <a:stretch>
            <a:fillRect/>
          </a:stretch>
        </p:blipFill>
        <p:spPr>
          <a:xfrm>
            <a:off x="7772185" y="48050"/>
            <a:ext cx="1138031" cy="801300"/>
          </a:xfrm>
          <a:prstGeom prst="rect">
            <a:avLst/>
          </a:prstGeom>
          <a:noFill/>
          <a:ln>
            <a:noFill/>
          </a:ln>
        </p:spPr>
      </p:pic>
      <p:graphicFrame>
        <p:nvGraphicFramePr>
          <p:cNvPr id="2543" name="Google Shape;2543;p74"/>
          <p:cNvGraphicFramePr/>
          <p:nvPr/>
        </p:nvGraphicFramePr>
        <p:xfrm>
          <a:off x="333750" y="1428750"/>
          <a:ext cx="3000000" cy="3000000"/>
        </p:xfrm>
        <a:graphic>
          <a:graphicData uri="http://schemas.openxmlformats.org/drawingml/2006/table">
            <a:tbl>
              <a:tblPr>
                <a:noFill/>
                <a:tableStyleId>{E12E62A2-F07F-4756-B80C-AFF30FB17CD3}</a:tableStyleId>
              </a:tblPr>
              <a:tblGrid>
                <a:gridCol w="497100"/>
                <a:gridCol w="2324375"/>
                <a:gridCol w="2914200"/>
                <a:gridCol w="1570250"/>
                <a:gridCol w="1270575"/>
              </a:tblGrid>
              <a:tr h="449325">
                <a:tc>
                  <a:txBody>
                    <a:bodyPr/>
                    <a:lstStyle/>
                    <a:p>
                      <a:pPr indent="0" lvl="0" marL="0" rtl="0" algn="ctr">
                        <a:lnSpc>
                          <a:spcPct val="115000"/>
                        </a:lnSpc>
                        <a:spcBef>
                          <a:spcPts val="0"/>
                        </a:spcBef>
                        <a:spcAft>
                          <a:spcPts val="0"/>
                        </a:spcAft>
                        <a:buNone/>
                      </a:pPr>
                      <a:r>
                        <a:rPr b="1" lang="en" sz="1000">
                          <a:solidFill>
                            <a:schemeClr val="lt1"/>
                          </a:solidFill>
                          <a:latin typeface="Exo"/>
                          <a:ea typeface="Exo"/>
                          <a:cs typeface="Exo"/>
                          <a:sym typeface="Exo"/>
                        </a:rPr>
                        <a:t>ID</a:t>
                      </a:r>
                      <a:endParaRPr b="1" sz="1000">
                        <a:solidFill>
                          <a:schemeClr val="lt1"/>
                        </a:solidFill>
                        <a:latin typeface="Exo"/>
                        <a:ea typeface="Exo"/>
                        <a:cs typeface="Exo"/>
                        <a:sym typeface="Ex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solidFill>
                            <a:schemeClr val="lt1"/>
                          </a:solidFill>
                          <a:latin typeface="Exo"/>
                          <a:ea typeface="Exo"/>
                          <a:cs typeface="Exo"/>
                          <a:sym typeface="Exo"/>
                        </a:rPr>
                        <a:t>Description</a:t>
                      </a:r>
                      <a:endParaRPr b="1" sz="1000">
                        <a:solidFill>
                          <a:schemeClr val="lt1"/>
                        </a:solidFill>
                        <a:latin typeface="Exo"/>
                        <a:ea typeface="Exo"/>
                        <a:cs typeface="Exo"/>
                        <a:sym typeface="Ex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solidFill>
                            <a:schemeClr val="lt1"/>
                          </a:solidFill>
                          <a:latin typeface="Exo"/>
                          <a:ea typeface="Exo"/>
                          <a:cs typeface="Exo"/>
                          <a:sym typeface="Exo"/>
                        </a:rPr>
                        <a:t>Acceptance Criteria</a:t>
                      </a:r>
                      <a:endParaRPr b="1" sz="1000">
                        <a:solidFill>
                          <a:schemeClr val="lt1"/>
                        </a:solidFill>
                        <a:latin typeface="Exo"/>
                        <a:ea typeface="Exo"/>
                        <a:cs typeface="Exo"/>
                        <a:sym typeface="Ex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solidFill>
                            <a:schemeClr val="lt1"/>
                          </a:solidFill>
                          <a:latin typeface="Exo"/>
                          <a:ea typeface="Exo"/>
                          <a:cs typeface="Exo"/>
                          <a:sym typeface="Exo"/>
                        </a:rPr>
                        <a:t>Feature</a:t>
                      </a:r>
                      <a:endParaRPr b="1" sz="1000">
                        <a:solidFill>
                          <a:schemeClr val="lt1"/>
                        </a:solidFill>
                        <a:latin typeface="Exo"/>
                        <a:ea typeface="Exo"/>
                        <a:cs typeface="Exo"/>
                        <a:sym typeface="Ex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solidFill>
                            <a:schemeClr val="lt1"/>
                          </a:solidFill>
                          <a:latin typeface="Exo"/>
                          <a:ea typeface="Exo"/>
                          <a:cs typeface="Exo"/>
                          <a:sym typeface="Exo"/>
                        </a:rPr>
                        <a:t>Story Points</a:t>
                      </a:r>
                      <a:endParaRPr b="1" sz="1000">
                        <a:solidFill>
                          <a:schemeClr val="lt1"/>
                        </a:solidFill>
                        <a:latin typeface="Exo"/>
                        <a:ea typeface="Exo"/>
                        <a:cs typeface="Exo"/>
                        <a:sym typeface="Ex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539125">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US3.1</a:t>
                      </a:r>
                      <a:endParaRPr sz="1000">
                        <a:solidFill>
                          <a:schemeClr val="lt1"/>
                        </a:solidFill>
                        <a:latin typeface="Exo"/>
                        <a:ea typeface="Exo"/>
                        <a:cs typeface="Exo"/>
                        <a:sym typeface="Ex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As an investor, I want to filter articles based on both stock symbols and sentiment to focus on the best insights for my trading decisions.</a:t>
                      </a:r>
                      <a:endParaRPr sz="1000">
                        <a:solidFill>
                          <a:schemeClr val="lt1"/>
                        </a:solidFill>
                        <a:latin typeface="Exo"/>
                        <a:ea typeface="Exo"/>
                        <a:cs typeface="Exo"/>
                        <a:sym typeface="Ex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Apply filters for symbols and sentiment. Filtered news updates in real time.</a:t>
                      </a:r>
                      <a:endParaRPr sz="1000">
                        <a:solidFill>
                          <a:schemeClr val="lt1"/>
                        </a:solidFill>
                        <a:latin typeface="Exo"/>
                        <a:ea typeface="Exo"/>
                        <a:cs typeface="Exo"/>
                        <a:sym typeface="Ex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Combined Filtering</a:t>
                      </a:r>
                      <a:endParaRPr sz="1000">
                        <a:solidFill>
                          <a:schemeClr val="lt1"/>
                        </a:solidFill>
                        <a:latin typeface="Exo"/>
                        <a:ea typeface="Exo"/>
                        <a:cs typeface="Exo"/>
                        <a:sym typeface="Ex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solidFill>
                            <a:schemeClr val="lt1"/>
                          </a:solidFill>
                          <a:latin typeface="Exo"/>
                          <a:ea typeface="Exo"/>
                          <a:cs typeface="Exo"/>
                          <a:sym typeface="Exo"/>
                        </a:rPr>
                        <a:t>5</a:t>
                      </a:r>
                      <a:endParaRPr sz="1000">
                        <a:solidFill>
                          <a:schemeClr val="lt1"/>
                        </a:solidFill>
                        <a:latin typeface="Exo"/>
                        <a:ea typeface="Exo"/>
                        <a:cs typeface="Exo"/>
                        <a:sym typeface="Ex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539125">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US3.2</a:t>
                      </a:r>
                      <a:endParaRPr sz="1000">
                        <a:solidFill>
                          <a:schemeClr val="lt1"/>
                        </a:solidFill>
                        <a:latin typeface="Exo"/>
                        <a:ea typeface="Exo"/>
                        <a:cs typeface="Exo"/>
                        <a:sym typeface="Ex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As an investor, I want to export sentiment analysis and news data to a CSV file to analyze it offline.</a:t>
                      </a:r>
                      <a:endParaRPr sz="1000">
                        <a:solidFill>
                          <a:schemeClr val="lt1"/>
                        </a:solidFill>
                        <a:latin typeface="Exo"/>
                        <a:ea typeface="Exo"/>
                        <a:cs typeface="Exo"/>
                        <a:sym typeface="Ex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Provide option to export data to CSV. Export includes stock, sentiment, and news.</a:t>
                      </a:r>
                      <a:endParaRPr sz="1000">
                        <a:solidFill>
                          <a:schemeClr val="lt1"/>
                        </a:solidFill>
                        <a:latin typeface="Exo"/>
                        <a:ea typeface="Exo"/>
                        <a:cs typeface="Exo"/>
                        <a:sym typeface="Ex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Data Export</a:t>
                      </a:r>
                      <a:endParaRPr sz="1000">
                        <a:solidFill>
                          <a:schemeClr val="lt1"/>
                        </a:solidFill>
                        <a:latin typeface="Exo"/>
                        <a:ea typeface="Exo"/>
                        <a:cs typeface="Exo"/>
                        <a:sym typeface="Ex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solidFill>
                            <a:schemeClr val="lt1"/>
                          </a:solidFill>
                          <a:latin typeface="Exo"/>
                          <a:ea typeface="Exo"/>
                          <a:cs typeface="Exo"/>
                          <a:sym typeface="Exo"/>
                        </a:rPr>
                        <a:t>3</a:t>
                      </a:r>
                      <a:endParaRPr sz="1000">
                        <a:solidFill>
                          <a:schemeClr val="lt1"/>
                        </a:solidFill>
                        <a:latin typeface="Exo"/>
                        <a:ea typeface="Exo"/>
                        <a:cs typeface="Exo"/>
                        <a:sym typeface="Ex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700875">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US3.3</a:t>
                      </a:r>
                      <a:endParaRPr sz="1000">
                        <a:solidFill>
                          <a:schemeClr val="lt1"/>
                        </a:solidFill>
                        <a:latin typeface="Exo"/>
                        <a:ea typeface="Exo"/>
                        <a:cs typeface="Exo"/>
                        <a:sym typeface="Ex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As an investor, I want to view historical sentiment trends for a particular stock symbol to analyze long-term market sentiment.</a:t>
                      </a:r>
                      <a:endParaRPr sz="1000">
                        <a:solidFill>
                          <a:schemeClr val="lt1"/>
                        </a:solidFill>
                        <a:latin typeface="Exo"/>
                        <a:ea typeface="Exo"/>
                        <a:cs typeface="Exo"/>
                        <a:sym typeface="Ex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Sentiment trends shown graphically. View trends for different time periods.</a:t>
                      </a:r>
                      <a:endParaRPr sz="1000">
                        <a:solidFill>
                          <a:schemeClr val="lt1"/>
                        </a:solidFill>
                        <a:latin typeface="Exo"/>
                        <a:ea typeface="Exo"/>
                        <a:cs typeface="Exo"/>
                        <a:sym typeface="Ex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Historical Trends</a:t>
                      </a:r>
                      <a:endParaRPr sz="1000">
                        <a:solidFill>
                          <a:schemeClr val="lt1"/>
                        </a:solidFill>
                        <a:latin typeface="Exo"/>
                        <a:ea typeface="Exo"/>
                        <a:cs typeface="Exo"/>
                        <a:sym typeface="Ex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solidFill>
                            <a:schemeClr val="lt1"/>
                          </a:solidFill>
                          <a:latin typeface="Exo"/>
                          <a:ea typeface="Exo"/>
                          <a:cs typeface="Exo"/>
                          <a:sym typeface="Exo"/>
                        </a:rPr>
                        <a:t>8</a:t>
                      </a:r>
                      <a:endParaRPr sz="1000">
                        <a:solidFill>
                          <a:schemeClr val="lt1"/>
                        </a:solidFill>
                        <a:latin typeface="Exo"/>
                        <a:ea typeface="Exo"/>
                        <a:cs typeface="Exo"/>
                        <a:sym typeface="Ex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539125">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US3.4</a:t>
                      </a:r>
                      <a:endParaRPr sz="1000">
                        <a:solidFill>
                          <a:schemeClr val="lt1"/>
                        </a:solidFill>
                        <a:latin typeface="Exo"/>
                        <a:ea typeface="Exo"/>
                        <a:cs typeface="Exo"/>
                        <a:sym typeface="Ex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As an investor, I want to reset all filters easily to return to the full, unfiltered news feed.</a:t>
                      </a:r>
                      <a:endParaRPr sz="1000">
                        <a:solidFill>
                          <a:schemeClr val="lt1"/>
                        </a:solidFill>
                        <a:latin typeface="Exo"/>
                        <a:ea typeface="Exo"/>
                        <a:cs typeface="Exo"/>
                        <a:sym typeface="Ex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Provide a clear option to reset filters. Reset clears all active filters.</a:t>
                      </a:r>
                      <a:endParaRPr sz="1000">
                        <a:solidFill>
                          <a:schemeClr val="lt1"/>
                        </a:solidFill>
                        <a:latin typeface="Exo"/>
                        <a:ea typeface="Exo"/>
                        <a:cs typeface="Exo"/>
                        <a:sym typeface="Ex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Filter Reset</a:t>
                      </a:r>
                      <a:endParaRPr sz="1000">
                        <a:solidFill>
                          <a:schemeClr val="lt1"/>
                        </a:solidFill>
                        <a:latin typeface="Exo"/>
                        <a:ea typeface="Exo"/>
                        <a:cs typeface="Exo"/>
                        <a:sym typeface="Ex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solidFill>
                            <a:schemeClr val="lt1"/>
                          </a:solidFill>
                          <a:latin typeface="Exo"/>
                          <a:ea typeface="Exo"/>
                          <a:cs typeface="Exo"/>
                          <a:sym typeface="Exo"/>
                        </a:rPr>
                        <a:t>2</a:t>
                      </a:r>
                      <a:endParaRPr sz="1000">
                        <a:solidFill>
                          <a:schemeClr val="lt1"/>
                        </a:solidFill>
                        <a:latin typeface="Exo"/>
                        <a:ea typeface="Exo"/>
                        <a:cs typeface="Exo"/>
                        <a:sym typeface="Ex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539125">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TT3.5</a:t>
                      </a:r>
                      <a:endParaRPr sz="1000">
                        <a:solidFill>
                          <a:schemeClr val="lt1"/>
                        </a:solidFill>
                        <a:latin typeface="Exo"/>
                        <a:ea typeface="Exo"/>
                        <a:cs typeface="Exo"/>
                        <a:sym typeface="Ex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Developer implements historical sentiment tracking and visualization.</a:t>
                      </a:r>
                      <a:endParaRPr sz="1000">
                        <a:solidFill>
                          <a:schemeClr val="lt1"/>
                        </a:solidFill>
                        <a:latin typeface="Exo"/>
                        <a:ea typeface="Exo"/>
                        <a:cs typeface="Exo"/>
                        <a:sym typeface="Ex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Track and store historical sentiment. Display trends using a graph.</a:t>
                      </a:r>
                      <a:endParaRPr sz="1000">
                        <a:solidFill>
                          <a:schemeClr val="lt1"/>
                        </a:solidFill>
                        <a:latin typeface="Exo"/>
                        <a:ea typeface="Exo"/>
                        <a:cs typeface="Exo"/>
                        <a:sym typeface="Ex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Historical Sentiment Graph</a:t>
                      </a:r>
                      <a:endParaRPr sz="1000">
                        <a:solidFill>
                          <a:schemeClr val="lt1"/>
                        </a:solidFill>
                        <a:latin typeface="Exo"/>
                        <a:ea typeface="Exo"/>
                        <a:cs typeface="Exo"/>
                        <a:sym typeface="Ex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solidFill>
                            <a:schemeClr val="lt1"/>
                          </a:solidFill>
                          <a:latin typeface="Exo"/>
                          <a:ea typeface="Exo"/>
                          <a:cs typeface="Exo"/>
                          <a:sym typeface="Exo"/>
                        </a:rPr>
                        <a:t>8</a:t>
                      </a:r>
                      <a:endParaRPr sz="1000">
                        <a:solidFill>
                          <a:schemeClr val="lt1"/>
                        </a:solidFill>
                        <a:latin typeface="Exo"/>
                        <a:ea typeface="Exo"/>
                        <a:cs typeface="Exo"/>
                        <a:sym typeface="Ex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bl>
          </a:graphicData>
        </a:graphic>
      </p:graphicFrame>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7" name="Shape 2547"/>
        <p:cNvGrpSpPr/>
        <p:nvPr/>
      </p:nvGrpSpPr>
      <p:grpSpPr>
        <a:xfrm>
          <a:off x="0" y="0"/>
          <a:ext cx="0" cy="0"/>
          <a:chOff x="0" y="0"/>
          <a:chExt cx="0" cy="0"/>
        </a:xfrm>
      </p:grpSpPr>
      <p:grpSp>
        <p:nvGrpSpPr>
          <p:cNvPr id="2548" name="Google Shape;2548;p75"/>
          <p:cNvGrpSpPr/>
          <p:nvPr/>
        </p:nvGrpSpPr>
        <p:grpSpPr>
          <a:xfrm>
            <a:off x="-132725" y="445025"/>
            <a:ext cx="8499425" cy="681300"/>
            <a:chOff x="-132725" y="445025"/>
            <a:chExt cx="8499425" cy="681300"/>
          </a:xfrm>
        </p:grpSpPr>
        <p:sp>
          <p:nvSpPr>
            <p:cNvPr id="2549" name="Google Shape;2549;p75"/>
            <p:cNvSpPr/>
            <p:nvPr/>
          </p:nvSpPr>
          <p:spPr>
            <a:xfrm>
              <a:off x="-132725" y="445025"/>
              <a:ext cx="2097300" cy="681300"/>
            </a:xfrm>
            <a:prstGeom prst="rect">
              <a:avLst/>
            </a:prstGeom>
            <a:gradFill>
              <a:gsLst>
                <a:gs pos="0">
                  <a:srgbClr val="FFFFFF">
                    <a:alpha val="0"/>
                  </a:srgbClr>
                </a:gs>
                <a:gs pos="100000">
                  <a:schemeClr val="l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0" name="Google Shape;2550;p75"/>
            <p:cNvSpPr/>
            <p:nvPr/>
          </p:nvSpPr>
          <p:spPr>
            <a:xfrm>
              <a:off x="557400" y="445025"/>
              <a:ext cx="7809300" cy="681300"/>
            </a:xfrm>
            <a:prstGeom prst="parallelogram">
              <a:avLst>
                <a:gd fmla="val 26351" name="adj"/>
              </a:avLst>
            </a:prstGeom>
            <a:gradFill>
              <a:gsLst>
                <a:gs pos="0">
                  <a:schemeClr val="lt1"/>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51" name="Google Shape;2551;p7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Sprint 3 Backlog</a:t>
            </a:r>
            <a:endParaRPr/>
          </a:p>
        </p:txBody>
      </p:sp>
      <p:pic>
        <p:nvPicPr>
          <p:cNvPr id="2552" name="Google Shape;2552;p75"/>
          <p:cNvPicPr preferRelativeResize="0"/>
          <p:nvPr/>
        </p:nvPicPr>
        <p:blipFill>
          <a:blip r:embed="rId3">
            <a:alphaModFix/>
          </a:blip>
          <a:stretch>
            <a:fillRect/>
          </a:stretch>
        </p:blipFill>
        <p:spPr>
          <a:xfrm>
            <a:off x="7772185" y="48050"/>
            <a:ext cx="1138031" cy="801300"/>
          </a:xfrm>
          <a:prstGeom prst="rect">
            <a:avLst/>
          </a:prstGeom>
          <a:noFill/>
          <a:ln>
            <a:noFill/>
          </a:ln>
        </p:spPr>
      </p:pic>
      <p:graphicFrame>
        <p:nvGraphicFramePr>
          <p:cNvPr id="2553" name="Google Shape;2553;p75"/>
          <p:cNvGraphicFramePr/>
          <p:nvPr/>
        </p:nvGraphicFramePr>
        <p:xfrm>
          <a:off x="333750" y="1428750"/>
          <a:ext cx="3000000" cy="3000000"/>
        </p:xfrm>
        <a:graphic>
          <a:graphicData uri="http://schemas.openxmlformats.org/drawingml/2006/table">
            <a:tbl>
              <a:tblPr>
                <a:noFill/>
                <a:tableStyleId>{E12E62A2-F07F-4756-B80C-AFF30FB17CD3}</a:tableStyleId>
              </a:tblPr>
              <a:tblGrid>
                <a:gridCol w="497100"/>
                <a:gridCol w="2324375"/>
                <a:gridCol w="2914200"/>
                <a:gridCol w="1570250"/>
                <a:gridCol w="1270575"/>
              </a:tblGrid>
              <a:tr h="449325">
                <a:tc>
                  <a:txBody>
                    <a:bodyPr/>
                    <a:lstStyle/>
                    <a:p>
                      <a:pPr indent="0" lvl="0" marL="0" rtl="0" algn="ctr">
                        <a:lnSpc>
                          <a:spcPct val="115000"/>
                        </a:lnSpc>
                        <a:spcBef>
                          <a:spcPts val="0"/>
                        </a:spcBef>
                        <a:spcAft>
                          <a:spcPts val="0"/>
                        </a:spcAft>
                        <a:buNone/>
                      </a:pPr>
                      <a:r>
                        <a:rPr b="1" lang="en" sz="1000">
                          <a:solidFill>
                            <a:schemeClr val="lt1"/>
                          </a:solidFill>
                          <a:latin typeface="Exo"/>
                          <a:ea typeface="Exo"/>
                          <a:cs typeface="Exo"/>
                          <a:sym typeface="Exo"/>
                        </a:rPr>
                        <a:t>ID</a:t>
                      </a:r>
                      <a:endParaRPr b="1" sz="1000">
                        <a:solidFill>
                          <a:schemeClr val="lt1"/>
                        </a:solidFill>
                        <a:latin typeface="Exo"/>
                        <a:ea typeface="Exo"/>
                        <a:cs typeface="Exo"/>
                        <a:sym typeface="Ex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solidFill>
                            <a:schemeClr val="lt1"/>
                          </a:solidFill>
                          <a:latin typeface="Exo"/>
                          <a:ea typeface="Exo"/>
                          <a:cs typeface="Exo"/>
                          <a:sym typeface="Exo"/>
                        </a:rPr>
                        <a:t>Description</a:t>
                      </a:r>
                      <a:endParaRPr b="1" sz="1000">
                        <a:solidFill>
                          <a:schemeClr val="lt1"/>
                        </a:solidFill>
                        <a:latin typeface="Exo"/>
                        <a:ea typeface="Exo"/>
                        <a:cs typeface="Exo"/>
                        <a:sym typeface="Ex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solidFill>
                            <a:schemeClr val="lt1"/>
                          </a:solidFill>
                          <a:latin typeface="Exo"/>
                          <a:ea typeface="Exo"/>
                          <a:cs typeface="Exo"/>
                          <a:sym typeface="Exo"/>
                        </a:rPr>
                        <a:t>Acceptance Criteria</a:t>
                      </a:r>
                      <a:endParaRPr b="1" sz="1000">
                        <a:solidFill>
                          <a:schemeClr val="lt1"/>
                        </a:solidFill>
                        <a:latin typeface="Exo"/>
                        <a:ea typeface="Exo"/>
                        <a:cs typeface="Exo"/>
                        <a:sym typeface="Ex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solidFill>
                            <a:schemeClr val="lt1"/>
                          </a:solidFill>
                          <a:latin typeface="Exo"/>
                          <a:ea typeface="Exo"/>
                          <a:cs typeface="Exo"/>
                          <a:sym typeface="Exo"/>
                        </a:rPr>
                        <a:t>Feature</a:t>
                      </a:r>
                      <a:endParaRPr b="1" sz="1000">
                        <a:solidFill>
                          <a:schemeClr val="lt1"/>
                        </a:solidFill>
                        <a:latin typeface="Exo"/>
                        <a:ea typeface="Exo"/>
                        <a:cs typeface="Exo"/>
                        <a:sym typeface="Ex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solidFill>
                            <a:schemeClr val="lt1"/>
                          </a:solidFill>
                          <a:latin typeface="Exo"/>
                          <a:ea typeface="Exo"/>
                          <a:cs typeface="Exo"/>
                          <a:sym typeface="Exo"/>
                        </a:rPr>
                        <a:t>Story Points</a:t>
                      </a:r>
                      <a:endParaRPr b="1" sz="1000">
                        <a:solidFill>
                          <a:schemeClr val="lt1"/>
                        </a:solidFill>
                        <a:latin typeface="Exo"/>
                        <a:ea typeface="Exo"/>
                        <a:cs typeface="Exo"/>
                        <a:sym typeface="Ex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539125">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TT3.6</a:t>
                      </a:r>
                      <a:endParaRPr sz="1000">
                        <a:solidFill>
                          <a:schemeClr val="lt1"/>
                        </a:solidFill>
                        <a:latin typeface="Exo"/>
                        <a:ea typeface="Exo"/>
                        <a:cs typeface="Exo"/>
                        <a:sym typeface="Ex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Developer improves frontend performance and responsiveness.</a:t>
                      </a:r>
                      <a:endParaRPr sz="1000">
                        <a:solidFill>
                          <a:schemeClr val="lt1"/>
                        </a:solidFill>
                        <a:latin typeface="Exo"/>
                        <a:ea typeface="Exo"/>
                        <a:cs typeface="Exo"/>
                        <a:sym typeface="Ex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Optimize UI for mobile and desktop. Ensure fast filter application.</a:t>
                      </a:r>
                      <a:endParaRPr sz="1000">
                        <a:solidFill>
                          <a:schemeClr val="lt1"/>
                        </a:solidFill>
                        <a:latin typeface="Exo"/>
                        <a:ea typeface="Exo"/>
                        <a:cs typeface="Exo"/>
                        <a:sym typeface="Ex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latin typeface="Exo"/>
                          <a:ea typeface="Exo"/>
                          <a:cs typeface="Exo"/>
                          <a:sym typeface="Exo"/>
                        </a:rPr>
                        <a:t>Frontend Optimization</a:t>
                      </a:r>
                      <a:endParaRPr sz="1000">
                        <a:solidFill>
                          <a:schemeClr val="lt1"/>
                        </a:solidFill>
                        <a:latin typeface="Exo"/>
                        <a:ea typeface="Exo"/>
                        <a:cs typeface="Exo"/>
                        <a:sym typeface="Ex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solidFill>
                            <a:schemeClr val="lt1"/>
                          </a:solidFill>
                          <a:latin typeface="Exo"/>
                          <a:ea typeface="Exo"/>
                          <a:cs typeface="Exo"/>
                          <a:sym typeface="Exo"/>
                        </a:rPr>
                        <a:t>5</a:t>
                      </a:r>
                      <a:endParaRPr sz="1000">
                        <a:solidFill>
                          <a:schemeClr val="lt1"/>
                        </a:solidFill>
                        <a:latin typeface="Exo"/>
                        <a:ea typeface="Exo"/>
                        <a:cs typeface="Exo"/>
                        <a:sym typeface="Ex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bl>
          </a:graphicData>
        </a:graphic>
      </p:graphicFrame>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7" name="Shape 2557"/>
        <p:cNvGrpSpPr/>
        <p:nvPr/>
      </p:nvGrpSpPr>
      <p:grpSpPr>
        <a:xfrm>
          <a:off x="0" y="0"/>
          <a:ext cx="0" cy="0"/>
          <a:chOff x="0" y="0"/>
          <a:chExt cx="0" cy="0"/>
        </a:xfrm>
      </p:grpSpPr>
      <p:grpSp>
        <p:nvGrpSpPr>
          <p:cNvPr id="2558" name="Google Shape;2558;p76"/>
          <p:cNvGrpSpPr/>
          <p:nvPr/>
        </p:nvGrpSpPr>
        <p:grpSpPr>
          <a:xfrm>
            <a:off x="-132725" y="445025"/>
            <a:ext cx="8499425" cy="681300"/>
            <a:chOff x="-132725" y="445025"/>
            <a:chExt cx="8499425" cy="681300"/>
          </a:xfrm>
        </p:grpSpPr>
        <p:sp>
          <p:nvSpPr>
            <p:cNvPr id="2559" name="Google Shape;2559;p76"/>
            <p:cNvSpPr/>
            <p:nvPr/>
          </p:nvSpPr>
          <p:spPr>
            <a:xfrm>
              <a:off x="-132725" y="445025"/>
              <a:ext cx="2097300" cy="681300"/>
            </a:xfrm>
            <a:prstGeom prst="rect">
              <a:avLst/>
            </a:prstGeom>
            <a:gradFill>
              <a:gsLst>
                <a:gs pos="0">
                  <a:srgbClr val="FFFFFF">
                    <a:alpha val="0"/>
                  </a:srgbClr>
                </a:gs>
                <a:gs pos="100000">
                  <a:schemeClr val="l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0" name="Google Shape;2560;p76"/>
            <p:cNvSpPr/>
            <p:nvPr/>
          </p:nvSpPr>
          <p:spPr>
            <a:xfrm>
              <a:off x="557400" y="445025"/>
              <a:ext cx="7809300" cy="681300"/>
            </a:xfrm>
            <a:prstGeom prst="parallelogram">
              <a:avLst>
                <a:gd fmla="val 26351" name="adj"/>
              </a:avLst>
            </a:prstGeom>
            <a:gradFill>
              <a:gsLst>
                <a:gs pos="0">
                  <a:schemeClr val="lt1"/>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61" name="Google Shape;2561;p7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App Screenshot</a:t>
            </a:r>
            <a:endParaRPr/>
          </a:p>
        </p:txBody>
      </p:sp>
      <p:pic>
        <p:nvPicPr>
          <p:cNvPr id="2562" name="Google Shape;2562;p76"/>
          <p:cNvPicPr preferRelativeResize="0"/>
          <p:nvPr/>
        </p:nvPicPr>
        <p:blipFill>
          <a:blip r:embed="rId3">
            <a:alphaModFix/>
          </a:blip>
          <a:stretch>
            <a:fillRect/>
          </a:stretch>
        </p:blipFill>
        <p:spPr>
          <a:xfrm>
            <a:off x="7772185" y="48050"/>
            <a:ext cx="1138031" cy="801300"/>
          </a:xfrm>
          <a:prstGeom prst="rect">
            <a:avLst/>
          </a:prstGeom>
          <a:noFill/>
          <a:ln>
            <a:noFill/>
          </a:ln>
        </p:spPr>
      </p:pic>
      <p:pic>
        <p:nvPicPr>
          <p:cNvPr id="2563" name="Google Shape;2563;p76"/>
          <p:cNvPicPr preferRelativeResize="0"/>
          <p:nvPr/>
        </p:nvPicPr>
        <p:blipFill>
          <a:blip r:embed="rId4">
            <a:alphaModFix/>
          </a:blip>
          <a:stretch>
            <a:fillRect/>
          </a:stretch>
        </p:blipFill>
        <p:spPr>
          <a:xfrm>
            <a:off x="925850" y="1249725"/>
            <a:ext cx="7703086" cy="3712376"/>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7" name="Shape 2567"/>
        <p:cNvGrpSpPr/>
        <p:nvPr/>
      </p:nvGrpSpPr>
      <p:grpSpPr>
        <a:xfrm>
          <a:off x="0" y="0"/>
          <a:ext cx="0" cy="0"/>
          <a:chOff x="0" y="0"/>
          <a:chExt cx="0" cy="0"/>
        </a:xfrm>
      </p:grpSpPr>
      <p:grpSp>
        <p:nvGrpSpPr>
          <p:cNvPr id="2568" name="Google Shape;2568;p77"/>
          <p:cNvGrpSpPr/>
          <p:nvPr/>
        </p:nvGrpSpPr>
        <p:grpSpPr>
          <a:xfrm>
            <a:off x="-132725" y="445025"/>
            <a:ext cx="8499425" cy="681300"/>
            <a:chOff x="-132725" y="445025"/>
            <a:chExt cx="8499425" cy="681300"/>
          </a:xfrm>
        </p:grpSpPr>
        <p:sp>
          <p:nvSpPr>
            <p:cNvPr id="2569" name="Google Shape;2569;p77"/>
            <p:cNvSpPr/>
            <p:nvPr/>
          </p:nvSpPr>
          <p:spPr>
            <a:xfrm>
              <a:off x="-132725" y="445025"/>
              <a:ext cx="2097300" cy="681300"/>
            </a:xfrm>
            <a:prstGeom prst="rect">
              <a:avLst/>
            </a:prstGeom>
            <a:gradFill>
              <a:gsLst>
                <a:gs pos="0">
                  <a:srgbClr val="FFFFFF">
                    <a:alpha val="0"/>
                  </a:srgbClr>
                </a:gs>
                <a:gs pos="100000">
                  <a:schemeClr val="l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0" name="Google Shape;2570;p77"/>
            <p:cNvSpPr/>
            <p:nvPr/>
          </p:nvSpPr>
          <p:spPr>
            <a:xfrm>
              <a:off x="557400" y="445025"/>
              <a:ext cx="7809300" cy="681300"/>
            </a:xfrm>
            <a:prstGeom prst="parallelogram">
              <a:avLst>
                <a:gd fmla="val 26351" name="adj"/>
              </a:avLst>
            </a:prstGeom>
            <a:gradFill>
              <a:gsLst>
                <a:gs pos="0">
                  <a:schemeClr val="lt1"/>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71" name="Google Shape;2571;p7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App Screenshot</a:t>
            </a:r>
            <a:endParaRPr/>
          </a:p>
        </p:txBody>
      </p:sp>
      <p:pic>
        <p:nvPicPr>
          <p:cNvPr id="2572" name="Google Shape;2572;p77"/>
          <p:cNvPicPr preferRelativeResize="0"/>
          <p:nvPr/>
        </p:nvPicPr>
        <p:blipFill>
          <a:blip r:embed="rId3">
            <a:alphaModFix/>
          </a:blip>
          <a:stretch>
            <a:fillRect/>
          </a:stretch>
        </p:blipFill>
        <p:spPr>
          <a:xfrm>
            <a:off x="7772185" y="48050"/>
            <a:ext cx="1138031" cy="801300"/>
          </a:xfrm>
          <a:prstGeom prst="rect">
            <a:avLst/>
          </a:prstGeom>
          <a:noFill/>
          <a:ln>
            <a:noFill/>
          </a:ln>
        </p:spPr>
      </p:pic>
      <p:pic>
        <p:nvPicPr>
          <p:cNvPr id="2573" name="Google Shape;2573;p77"/>
          <p:cNvPicPr preferRelativeResize="0"/>
          <p:nvPr/>
        </p:nvPicPr>
        <p:blipFill>
          <a:blip r:embed="rId4">
            <a:alphaModFix/>
          </a:blip>
          <a:stretch>
            <a:fillRect/>
          </a:stretch>
        </p:blipFill>
        <p:spPr>
          <a:xfrm>
            <a:off x="1089075" y="1182025"/>
            <a:ext cx="7648840" cy="3712376"/>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7" name="Shape 2577"/>
        <p:cNvGrpSpPr/>
        <p:nvPr/>
      </p:nvGrpSpPr>
      <p:grpSpPr>
        <a:xfrm>
          <a:off x="0" y="0"/>
          <a:ext cx="0" cy="0"/>
          <a:chOff x="0" y="0"/>
          <a:chExt cx="0" cy="0"/>
        </a:xfrm>
      </p:grpSpPr>
      <p:grpSp>
        <p:nvGrpSpPr>
          <p:cNvPr id="2578" name="Google Shape;2578;p78"/>
          <p:cNvGrpSpPr/>
          <p:nvPr/>
        </p:nvGrpSpPr>
        <p:grpSpPr>
          <a:xfrm>
            <a:off x="-132725" y="445025"/>
            <a:ext cx="8499425" cy="681300"/>
            <a:chOff x="-132725" y="445025"/>
            <a:chExt cx="8499425" cy="681300"/>
          </a:xfrm>
        </p:grpSpPr>
        <p:sp>
          <p:nvSpPr>
            <p:cNvPr id="2579" name="Google Shape;2579;p78"/>
            <p:cNvSpPr/>
            <p:nvPr/>
          </p:nvSpPr>
          <p:spPr>
            <a:xfrm>
              <a:off x="-132725" y="445025"/>
              <a:ext cx="2097300" cy="681300"/>
            </a:xfrm>
            <a:prstGeom prst="rect">
              <a:avLst/>
            </a:prstGeom>
            <a:gradFill>
              <a:gsLst>
                <a:gs pos="0">
                  <a:srgbClr val="FFFFFF">
                    <a:alpha val="0"/>
                  </a:srgbClr>
                </a:gs>
                <a:gs pos="100000">
                  <a:schemeClr val="l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0" name="Google Shape;2580;p78"/>
            <p:cNvSpPr/>
            <p:nvPr/>
          </p:nvSpPr>
          <p:spPr>
            <a:xfrm>
              <a:off x="557400" y="445025"/>
              <a:ext cx="7809300" cy="681300"/>
            </a:xfrm>
            <a:prstGeom prst="parallelogram">
              <a:avLst>
                <a:gd fmla="val 26351" name="adj"/>
              </a:avLst>
            </a:prstGeom>
            <a:gradFill>
              <a:gsLst>
                <a:gs pos="0">
                  <a:schemeClr val="lt1"/>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81" name="Google Shape;2581;p7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App Screenshot</a:t>
            </a:r>
            <a:endParaRPr/>
          </a:p>
        </p:txBody>
      </p:sp>
      <p:pic>
        <p:nvPicPr>
          <p:cNvPr id="2582" name="Google Shape;2582;p78"/>
          <p:cNvPicPr preferRelativeResize="0"/>
          <p:nvPr/>
        </p:nvPicPr>
        <p:blipFill>
          <a:blip r:embed="rId3">
            <a:alphaModFix/>
          </a:blip>
          <a:stretch>
            <a:fillRect/>
          </a:stretch>
        </p:blipFill>
        <p:spPr>
          <a:xfrm>
            <a:off x="7772185" y="48050"/>
            <a:ext cx="1138031" cy="801300"/>
          </a:xfrm>
          <a:prstGeom prst="rect">
            <a:avLst/>
          </a:prstGeom>
          <a:noFill/>
          <a:ln>
            <a:noFill/>
          </a:ln>
        </p:spPr>
      </p:pic>
      <p:pic>
        <p:nvPicPr>
          <p:cNvPr id="2583" name="Google Shape;2583;p78"/>
          <p:cNvPicPr preferRelativeResize="0"/>
          <p:nvPr/>
        </p:nvPicPr>
        <p:blipFill rotWithShape="1">
          <a:blip r:embed="rId4">
            <a:alphaModFix/>
          </a:blip>
          <a:srcRect b="0" l="602" r="602" t="0"/>
          <a:stretch/>
        </p:blipFill>
        <p:spPr>
          <a:xfrm>
            <a:off x="766725" y="1259400"/>
            <a:ext cx="7610557" cy="3712376"/>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7" name="Shape 2587"/>
        <p:cNvGrpSpPr/>
        <p:nvPr/>
      </p:nvGrpSpPr>
      <p:grpSpPr>
        <a:xfrm>
          <a:off x="0" y="0"/>
          <a:ext cx="0" cy="0"/>
          <a:chOff x="0" y="0"/>
          <a:chExt cx="0" cy="0"/>
        </a:xfrm>
      </p:grpSpPr>
      <p:grpSp>
        <p:nvGrpSpPr>
          <p:cNvPr id="2588" name="Google Shape;2588;p79"/>
          <p:cNvGrpSpPr/>
          <p:nvPr/>
        </p:nvGrpSpPr>
        <p:grpSpPr>
          <a:xfrm>
            <a:off x="-132725" y="445025"/>
            <a:ext cx="8499425" cy="681300"/>
            <a:chOff x="-132725" y="445025"/>
            <a:chExt cx="8499425" cy="681300"/>
          </a:xfrm>
        </p:grpSpPr>
        <p:sp>
          <p:nvSpPr>
            <p:cNvPr id="2589" name="Google Shape;2589;p79"/>
            <p:cNvSpPr/>
            <p:nvPr/>
          </p:nvSpPr>
          <p:spPr>
            <a:xfrm>
              <a:off x="-132725" y="445025"/>
              <a:ext cx="2097300" cy="681300"/>
            </a:xfrm>
            <a:prstGeom prst="rect">
              <a:avLst/>
            </a:prstGeom>
            <a:gradFill>
              <a:gsLst>
                <a:gs pos="0">
                  <a:srgbClr val="FFFFFF">
                    <a:alpha val="0"/>
                  </a:srgbClr>
                </a:gs>
                <a:gs pos="100000">
                  <a:schemeClr val="l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0" name="Google Shape;2590;p79"/>
            <p:cNvSpPr/>
            <p:nvPr/>
          </p:nvSpPr>
          <p:spPr>
            <a:xfrm>
              <a:off x="557400" y="445025"/>
              <a:ext cx="7809300" cy="681300"/>
            </a:xfrm>
            <a:prstGeom prst="parallelogram">
              <a:avLst>
                <a:gd fmla="val 26351" name="adj"/>
              </a:avLst>
            </a:prstGeom>
            <a:gradFill>
              <a:gsLst>
                <a:gs pos="0">
                  <a:schemeClr val="lt1"/>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91" name="Google Shape;2591;p7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API</a:t>
            </a:r>
            <a:endParaRPr/>
          </a:p>
        </p:txBody>
      </p:sp>
      <p:pic>
        <p:nvPicPr>
          <p:cNvPr id="2592" name="Google Shape;2592;p79"/>
          <p:cNvPicPr preferRelativeResize="0"/>
          <p:nvPr/>
        </p:nvPicPr>
        <p:blipFill>
          <a:blip r:embed="rId3">
            <a:alphaModFix/>
          </a:blip>
          <a:stretch>
            <a:fillRect/>
          </a:stretch>
        </p:blipFill>
        <p:spPr>
          <a:xfrm>
            <a:off x="7772185" y="48050"/>
            <a:ext cx="1138031" cy="801300"/>
          </a:xfrm>
          <a:prstGeom prst="rect">
            <a:avLst/>
          </a:prstGeom>
          <a:noFill/>
          <a:ln>
            <a:noFill/>
          </a:ln>
        </p:spPr>
      </p:pic>
      <p:pic>
        <p:nvPicPr>
          <p:cNvPr id="2593" name="Google Shape;2593;p79"/>
          <p:cNvPicPr preferRelativeResize="0"/>
          <p:nvPr/>
        </p:nvPicPr>
        <p:blipFill>
          <a:blip r:embed="rId4">
            <a:alphaModFix/>
          </a:blip>
          <a:stretch>
            <a:fillRect/>
          </a:stretch>
        </p:blipFill>
        <p:spPr>
          <a:xfrm>
            <a:off x="1602100" y="1230375"/>
            <a:ext cx="5939799" cy="371237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0" name="Shape 2100"/>
        <p:cNvGrpSpPr/>
        <p:nvPr/>
      </p:nvGrpSpPr>
      <p:grpSpPr>
        <a:xfrm>
          <a:off x="0" y="0"/>
          <a:ext cx="0" cy="0"/>
          <a:chOff x="0" y="0"/>
          <a:chExt cx="0" cy="0"/>
        </a:xfrm>
      </p:grpSpPr>
      <p:grpSp>
        <p:nvGrpSpPr>
          <p:cNvPr id="2101" name="Google Shape;2101;p35"/>
          <p:cNvGrpSpPr/>
          <p:nvPr/>
        </p:nvGrpSpPr>
        <p:grpSpPr>
          <a:xfrm>
            <a:off x="-132725" y="445025"/>
            <a:ext cx="8499425" cy="681300"/>
            <a:chOff x="-132725" y="445025"/>
            <a:chExt cx="8499425" cy="681300"/>
          </a:xfrm>
        </p:grpSpPr>
        <p:sp>
          <p:nvSpPr>
            <p:cNvPr id="2102" name="Google Shape;2102;p35"/>
            <p:cNvSpPr/>
            <p:nvPr/>
          </p:nvSpPr>
          <p:spPr>
            <a:xfrm>
              <a:off x="557400" y="445025"/>
              <a:ext cx="7809300" cy="681300"/>
            </a:xfrm>
            <a:prstGeom prst="parallelogram">
              <a:avLst>
                <a:gd fmla="val 26351" name="adj"/>
              </a:avLst>
            </a:prstGeom>
            <a:gradFill>
              <a:gsLst>
                <a:gs pos="0">
                  <a:schemeClr val="lt1"/>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35"/>
            <p:cNvSpPr/>
            <p:nvPr/>
          </p:nvSpPr>
          <p:spPr>
            <a:xfrm>
              <a:off x="-132725" y="445025"/>
              <a:ext cx="2097300" cy="681300"/>
            </a:xfrm>
            <a:prstGeom prst="rect">
              <a:avLst/>
            </a:prstGeom>
            <a:gradFill>
              <a:gsLst>
                <a:gs pos="0">
                  <a:srgbClr val="FFFFFF">
                    <a:alpha val="0"/>
                  </a:srgbClr>
                </a:gs>
                <a:gs pos="100000">
                  <a:schemeClr val="l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04" name="Google Shape;2104;p35"/>
          <p:cNvSpPr txBox="1"/>
          <p:nvPr>
            <p:ph idx="1" type="subTitle"/>
          </p:nvPr>
        </p:nvSpPr>
        <p:spPr>
          <a:xfrm>
            <a:off x="720000" y="3141900"/>
            <a:ext cx="3190200" cy="526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500"/>
              <a:t>Hema Durga Prasad Chittala</a:t>
            </a:r>
            <a:endParaRPr sz="1500"/>
          </a:p>
        </p:txBody>
      </p:sp>
      <p:sp>
        <p:nvSpPr>
          <p:cNvPr id="2105" name="Google Shape;2105;p35"/>
          <p:cNvSpPr txBox="1"/>
          <p:nvPr>
            <p:ph idx="6" type="subTitle"/>
          </p:nvPr>
        </p:nvSpPr>
        <p:spPr>
          <a:xfrm>
            <a:off x="5935200" y="3065700"/>
            <a:ext cx="2336400" cy="526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500"/>
              <a:t>Sravan Kumar Ganji</a:t>
            </a:r>
            <a:endParaRPr sz="1500"/>
          </a:p>
        </p:txBody>
      </p:sp>
      <p:sp>
        <p:nvSpPr>
          <p:cNvPr id="2106" name="Google Shape;2106;p3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900"/>
              <a:t>Team Member Roles and Responsibilities</a:t>
            </a:r>
            <a:endParaRPr sz="2900"/>
          </a:p>
        </p:txBody>
      </p:sp>
      <p:sp>
        <p:nvSpPr>
          <p:cNvPr id="2107" name="Google Shape;2107;p35"/>
          <p:cNvSpPr txBox="1"/>
          <p:nvPr>
            <p:ph idx="2" type="subTitle"/>
          </p:nvPr>
        </p:nvSpPr>
        <p:spPr>
          <a:xfrm>
            <a:off x="720000" y="3591899"/>
            <a:ext cx="2336400" cy="992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Backend Developer</a:t>
            </a:r>
            <a:endParaRPr/>
          </a:p>
        </p:txBody>
      </p:sp>
      <p:sp>
        <p:nvSpPr>
          <p:cNvPr id="2108" name="Google Shape;2108;p35"/>
          <p:cNvSpPr txBox="1"/>
          <p:nvPr>
            <p:ph idx="4" type="subTitle"/>
          </p:nvPr>
        </p:nvSpPr>
        <p:spPr>
          <a:xfrm>
            <a:off x="5935200" y="3515699"/>
            <a:ext cx="2336400" cy="992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Machine Learning Enginner</a:t>
            </a:r>
            <a:endParaRPr/>
          </a:p>
        </p:txBody>
      </p:sp>
      <p:pic>
        <p:nvPicPr>
          <p:cNvPr id="2109" name="Google Shape;2109;p35"/>
          <p:cNvPicPr preferRelativeResize="0"/>
          <p:nvPr/>
        </p:nvPicPr>
        <p:blipFill>
          <a:blip r:embed="rId3">
            <a:alphaModFix/>
          </a:blip>
          <a:stretch>
            <a:fillRect/>
          </a:stretch>
        </p:blipFill>
        <p:spPr>
          <a:xfrm>
            <a:off x="7820075" y="56275"/>
            <a:ext cx="1062190" cy="747900"/>
          </a:xfrm>
          <a:prstGeom prst="rect">
            <a:avLst/>
          </a:prstGeom>
          <a:noFill/>
          <a:ln>
            <a:noFill/>
          </a:ln>
        </p:spPr>
      </p:pic>
      <p:pic>
        <p:nvPicPr>
          <p:cNvPr id="2110" name="Google Shape;2110;p35"/>
          <p:cNvPicPr preferRelativeResize="0"/>
          <p:nvPr/>
        </p:nvPicPr>
        <p:blipFill rotWithShape="1">
          <a:blip r:embed="rId4">
            <a:alphaModFix/>
          </a:blip>
          <a:srcRect b="13095" l="0" r="0" t="13087"/>
          <a:stretch/>
        </p:blipFill>
        <p:spPr>
          <a:xfrm>
            <a:off x="1029400" y="1574225"/>
            <a:ext cx="1326950" cy="1712876"/>
          </a:xfrm>
          <a:prstGeom prst="rect">
            <a:avLst/>
          </a:prstGeom>
          <a:noFill/>
          <a:ln>
            <a:noFill/>
          </a:ln>
        </p:spPr>
      </p:pic>
      <p:pic>
        <p:nvPicPr>
          <p:cNvPr id="2111" name="Google Shape;2111;p35"/>
          <p:cNvPicPr preferRelativeResize="0"/>
          <p:nvPr/>
        </p:nvPicPr>
        <p:blipFill rotWithShape="1">
          <a:blip r:embed="rId5">
            <a:alphaModFix/>
          </a:blip>
          <a:srcRect b="5704" l="0" r="0" t="5713"/>
          <a:stretch/>
        </p:blipFill>
        <p:spPr>
          <a:xfrm>
            <a:off x="6340725" y="1544150"/>
            <a:ext cx="1326951" cy="1712876"/>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7" name="Shape 2597"/>
        <p:cNvGrpSpPr/>
        <p:nvPr/>
      </p:nvGrpSpPr>
      <p:grpSpPr>
        <a:xfrm>
          <a:off x="0" y="0"/>
          <a:ext cx="0" cy="0"/>
          <a:chOff x="0" y="0"/>
          <a:chExt cx="0" cy="0"/>
        </a:xfrm>
      </p:grpSpPr>
      <p:grpSp>
        <p:nvGrpSpPr>
          <p:cNvPr id="2598" name="Google Shape;2598;p80"/>
          <p:cNvGrpSpPr/>
          <p:nvPr/>
        </p:nvGrpSpPr>
        <p:grpSpPr>
          <a:xfrm>
            <a:off x="-132725" y="445025"/>
            <a:ext cx="8499425" cy="681300"/>
            <a:chOff x="-132725" y="445025"/>
            <a:chExt cx="8499425" cy="681300"/>
          </a:xfrm>
        </p:grpSpPr>
        <p:sp>
          <p:nvSpPr>
            <p:cNvPr id="2599" name="Google Shape;2599;p80"/>
            <p:cNvSpPr/>
            <p:nvPr/>
          </p:nvSpPr>
          <p:spPr>
            <a:xfrm>
              <a:off x="-132725" y="445025"/>
              <a:ext cx="2097300" cy="681300"/>
            </a:xfrm>
            <a:prstGeom prst="rect">
              <a:avLst/>
            </a:prstGeom>
            <a:gradFill>
              <a:gsLst>
                <a:gs pos="0">
                  <a:srgbClr val="FFFFFF">
                    <a:alpha val="0"/>
                  </a:srgbClr>
                </a:gs>
                <a:gs pos="100000">
                  <a:schemeClr val="l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0" name="Google Shape;2600;p80"/>
            <p:cNvSpPr/>
            <p:nvPr/>
          </p:nvSpPr>
          <p:spPr>
            <a:xfrm>
              <a:off x="557400" y="445025"/>
              <a:ext cx="7809300" cy="681300"/>
            </a:xfrm>
            <a:prstGeom prst="parallelogram">
              <a:avLst>
                <a:gd fmla="val 26351" name="adj"/>
              </a:avLst>
            </a:prstGeom>
            <a:gradFill>
              <a:gsLst>
                <a:gs pos="0">
                  <a:schemeClr val="lt1"/>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01" name="Google Shape;2601;p8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API</a:t>
            </a:r>
            <a:endParaRPr/>
          </a:p>
        </p:txBody>
      </p:sp>
      <p:pic>
        <p:nvPicPr>
          <p:cNvPr id="2602" name="Google Shape;2602;p80"/>
          <p:cNvPicPr preferRelativeResize="0"/>
          <p:nvPr/>
        </p:nvPicPr>
        <p:blipFill>
          <a:blip r:embed="rId3">
            <a:alphaModFix/>
          </a:blip>
          <a:stretch>
            <a:fillRect/>
          </a:stretch>
        </p:blipFill>
        <p:spPr>
          <a:xfrm>
            <a:off x="7772185" y="48050"/>
            <a:ext cx="1138031" cy="801300"/>
          </a:xfrm>
          <a:prstGeom prst="rect">
            <a:avLst/>
          </a:prstGeom>
          <a:noFill/>
          <a:ln>
            <a:noFill/>
          </a:ln>
        </p:spPr>
      </p:pic>
      <p:pic>
        <p:nvPicPr>
          <p:cNvPr id="2603" name="Google Shape;2603;p80"/>
          <p:cNvPicPr preferRelativeResize="0"/>
          <p:nvPr/>
        </p:nvPicPr>
        <p:blipFill>
          <a:blip r:embed="rId4">
            <a:alphaModFix/>
          </a:blip>
          <a:stretch>
            <a:fillRect/>
          </a:stretch>
        </p:blipFill>
        <p:spPr>
          <a:xfrm>
            <a:off x="1892675" y="1172375"/>
            <a:ext cx="5939799" cy="3712374"/>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7" name="Shape 2607"/>
        <p:cNvGrpSpPr/>
        <p:nvPr/>
      </p:nvGrpSpPr>
      <p:grpSpPr>
        <a:xfrm>
          <a:off x="0" y="0"/>
          <a:ext cx="0" cy="0"/>
          <a:chOff x="0" y="0"/>
          <a:chExt cx="0" cy="0"/>
        </a:xfrm>
      </p:grpSpPr>
      <p:grpSp>
        <p:nvGrpSpPr>
          <p:cNvPr id="2608" name="Google Shape;2608;p81"/>
          <p:cNvGrpSpPr/>
          <p:nvPr/>
        </p:nvGrpSpPr>
        <p:grpSpPr>
          <a:xfrm>
            <a:off x="-132725" y="445025"/>
            <a:ext cx="8499425" cy="681300"/>
            <a:chOff x="-132725" y="445025"/>
            <a:chExt cx="8499425" cy="681300"/>
          </a:xfrm>
        </p:grpSpPr>
        <p:sp>
          <p:nvSpPr>
            <p:cNvPr id="2609" name="Google Shape;2609;p81"/>
            <p:cNvSpPr/>
            <p:nvPr/>
          </p:nvSpPr>
          <p:spPr>
            <a:xfrm>
              <a:off x="-132725" y="445025"/>
              <a:ext cx="2097300" cy="681300"/>
            </a:xfrm>
            <a:prstGeom prst="rect">
              <a:avLst/>
            </a:prstGeom>
            <a:gradFill>
              <a:gsLst>
                <a:gs pos="0">
                  <a:srgbClr val="FFFFFF">
                    <a:alpha val="0"/>
                  </a:srgbClr>
                </a:gs>
                <a:gs pos="100000">
                  <a:schemeClr val="l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0" name="Google Shape;2610;p81"/>
            <p:cNvSpPr/>
            <p:nvPr/>
          </p:nvSpPr>
          <p:spPr>
            <a:xfrm>
              <a:off x="557400" y="445025"/>
              <a:ext cx="7809300" cy="681300"/>
            </a:xfrm>
            <a:prstGeom prst="parallelogram">
              <a:avLst>
                <a:gd fmla="val 26351" name="adj"/>
              </a:avLst>
            </a:prstGeom>
            <a:gradFill>
              <a:gsLst>
                <a:gs pos="0">
                  <a:schemeClr val="lt1"/>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11" name="Google Shape;2611;p8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WikiPage</a:t>
            </a:r>
            <a:endParaRPr/>
          </a:p>
        </p:txBody>
      </p:sp>
      <p:pic>
        <p:nvPicPr>
          <p:cNvPr id="2612" name="Google Shape;2612;p81"/>
          <p:cNvPicPr preferRelativeResize="0"/>
          <p:nvPr/>
        </p:nvPicPr>
        <p:blipFill>
          <a:blip r:embed="rId3">
            <a:alphaModFix/>
          </a:blip>
          <a:stretch>
            <a:fillRect/>
          </a:stretch>
        </p:blipFill>
        <p:spPr>
          <a:xfrm>
            <a:off x="7772185" y="48050"/>
            <a:ext cx="1138031" cy="801300"/>
          </a:xfrm>
          <a:prstGeom prst="rect">
            <a:avLst/>
          </a:prstGeom>
          <a:noFill/>
          <a:ln>
            <a:noFill/>
          </a:ln>
        </p:spPr>
      </p:pic>
      <p:sp>
        <p:nvSpPr>
          <p:cNvPr id="2613" name="Google Shape;2613;p81"/>
          <p:cNvSpPr txBox="1"/>
          <p:nvPr/>
        </p:nvSpPr>
        <p:spPr>
          <a:xfrm>
            <a:off x="1280600" y="1671725"/>
            <a:ext cx="5752500" cy="67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latin typeface="Lato"/>
                <a:ea typeface="Lato"/>
                <a:cs typeface="Lato"/>
                <a:sym typeface="Lato"/>
                <a:hlinkClick r:id="rId4"/>
              </a:rPr>
              <a:t>https://github.com/htmw/2024F-Team-Spirit/wiki</a:t>
            </a:r>
            <a:endParaRPr>
              <a:solidFill>
                <a:schemeClr val="lt1"/>
              </a:solidFill>
              <a:latin typeface="Lato"/>
              <a:ea typeface="Lato"/>
              <a:cs typeface="Lato"/>
              <a:sym typeface="Lato"/>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7" name="Shape 2617"/>
        <p:cNvGrpSpPr/>
        <p:nvPr/>
      </p:nvGrpSpPr>
      <p:grpSpPr>
        <a:xfrm>
          <a:off x="0" y="0"/>
          <a:ext cx="0" cy="0"/>
          <a:chOff x="0" y="0"/>
          <a:chExt cx="0" cy="0"/>
        </a:xfrm>
      </p:grpSpPr>
      <p:grpSp>
        <p:nvGrpSpPr>
          <p:cNvPr id="2618" name="Google Shape;2618;p82"/>
          <p:cNvGrpSpPr/>
          <p:nvPr/>
        </p:nvGrpSpPr>
        <p:grpSpPr>
          <a:xfrm>
            <a:off x="-266525" y="1997344"/>
            <a:ext cx="7893475" cy="1149189"/>
            <a:chOff x="-266525" y="1997344"/>
            <a:chExt cx="7893475" cy="1149189"/>
          </a:xfrm>
        </p:grpSpPr>
        <p:sp>
          <p:nvSpPr>
            <p:cNvPr id="2619" name="Google Shape;2619;p82"/>
            <p:cNvSpPr/>
            <p:nvPr/>
          </p:nvSpPr>
          <p:spPr>
            <a:xfrm>
              <a:off x="-266525" y="1997344"/>
              <a:ext cx="3281700" cy="1148700"/>
            </a:xfrm>
            <a:prstGeom prst="rect">
              <a:avLst/>
            </a:prstGeom>
            <a:gradFill>
              <a:gsLst>
                <a:gs pos="0">
                  <a:srgbClr val="FFFFFF">
                    <a:alpha val="0"/>
                  </a:srgbClr>
                </a:gs>
                <a:gs pos="100000">
                  <a:schemeClr val="l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0" name="Google Shape;2620;p82"/>
            <p:cNvSpPr/>
            <p:nvPr/>
          </p:nvSpPr>
          <p:spPr>
            <a:xfrm>
              <a:off x="1568150" y="1997833"/>
              <a:ext cx="6058800" cy="1148700"/>
            </a:xfrm>
            <a:prstGeom prst="parallelogram">
              <a:avLst>
                <a:gd fmla="val 26351" name="adj"/>
              </a:avLst>
            </a:prstGeom>
            <a:gradFill>
              <a:gsLst>
                <a:gs pos="0">
                  <a:schemeClr val="lt1"/>
                </a:gs>
                <a:gs pos="100000">
                  <a:schemeClr val="accent2"/>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21" name="Google Shape;2621;p82"/>
          <p:cNvSpPr/>
          <p:nvPr/>
        </p:nvSpPr>
        <p:spPr>
          <a:xfrm>
            <a:off x="5339475" y="1404162"/>
            <a:ext cx="2056800" cy="609600"/>
          </a:xfrm>
          <a:prstGeom prst="parallelogram">
            <a:avLst>
              <a:gd fmla="val 26351" name="adj"/>
            </a:avLst>
          </a:prstGeom>
          <a:gradFill>
            <a:gsLst>
              <a:gs pos="0">
                <a:schemeClr val="accent6"/>
              </a:gs>
              <a:gs pos="100000">
                <a:srgbClr val="E5E500">
                  <a:alpha val="87058"/>
                </a:srgbClr>
              </a:gs>
            </a:gsLst>
            <a:lin ang="540001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 sz="3000">
                <a:solidFill>
                  <a:schemeClr val="accent4"/>
                </a:solidFill>
                <a:latin typeface="Exo ExtraBold"/>
                <a:ea typeface="Exo ExtraBold"/>
                <a:cs typeface="Exo ExtraBold"/>
                <a:sym typeface="Exo ExtraBold"/>
              </a:rPr>
              <a:t>LIVE</a:t>
            </a:r>
            <a:endParaRPr/>
          </a:p>
        </p:txBody>
      </p:sp>
      <p:sp>
        <p:nvSpPr>
          <p:cNvPr id="2622" name="Google Shape;2622;p82"/>
          <p:cNvSpPr txBox="1"/>
          <p:nvPr>
            <p:ph type="title"/>
          </p:nvPr>
        </p:nvSpPr>
        <p:spPr>
          <a:xfrm>
            <a:off x="2009225" y="2151300"/>
            <a:ext cx="5033400" cy="841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900"/>
              <a:t>Application Demo</a:t>
            </a:r>
            <a:endParaRPr sz="3900"/>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6" name="Shape 2626"/>
        <p:cNvGrpSpPr/>
        <p:nvPr/>
      </p:nvGrpSpPr>
      <p:grpSpPr>
        <a:xfrm>
          <a:off x="0" y="0"/>
          <a:ext cx="0" cy="0"/>
          <a:chOff x="0" y="0"/>
          <a:chExt cx="0" cy="0"/>
        </a:xfrm>
      </p:grpSpPr>
      <p:grpSp>
        <p:nvGrpSpPr>
          <p:cNvPr id="2627" name="Google Shape;2627;p83"/>
          <p:cNvGrpSpPr/>
          <p:nvPr/>
        </p:nvGrpSpPr>
        <p:grpSpPr>
          <a:xfrm>
            <a:off x="-266525" y="2071425"/>
            <a:ext cx="8602990" cy="1116920"/>
            <a:chOff x="-266525" y="2071425"/>
            <a:chExt cx="8602990" cy="1116920"/>
          </a:xfrm>
        </p:grpSpPr>
        <p:sp>
          <p:nvSpPr>
            <p:cNvPr id="2628" name="Google Shape;2628;p83"/>
            <p:cNvSpPr/>
            <p:nvPr/>
          </p:nvSpPr>
          <p:spPr>
            <a:xfrm>
              <a:off x="-266525" y="2071425"/>
              <a:ext cx="2832900" cy="1116900"/>
            </a:xfrm>
            <a:prstGeom prst="rect">
              <a:avLst/>
            </a:prstGeom>
            <a:gradFill>
              <a:gsLst>
                <a:gs pos="0">
                  <a:srgbClr val="FFFFFF">
                    <a:alpha val="0"/>
                  </a:srgbClr>
                </a:gs>
                <a:gs pos="100000">
                  <a:schemeClr val="l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9" name="Google Shape;2629;p83"/>
            <p:cNvSpPr/>
            <p:nvPr/>
          </p:nvSpPr>
          <p:spPr>
            <a:xfrm>
              <a:off x="1147865" y="2071445"/>
              <a:ext cx="7188600" cy="1116900"/>
            </a:xfrm>
            <a:prstGeom prst="parallelogram">
              <a:avLst>
                <a:gd fmla="val 26351" name="adj"/>
              </a:avLst>
            </a:prstGeom>
            <a:gradFill>
              <a:gsLst>
                <a:gs pos="0">
                  <a:schemeClr val="lt1"/>
                </a:gs>
                <a:gs pos="100000">
                  <a:schemeClr val="accent2"/>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30" name="Google Shape;2630;p83"/>
          <p:cNvSpPr txBox="1"/>
          <p:nvPr>
            <p:ph type="title"/>
          </p:nvPr>
        </p:nvSpPr>
        <p:spPr>
          <a:xfrm>
            <a:off x="1597925" y="2346500"/>
            <a:ext cx="6302400" cy="841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3300">
                <a:solidFill>
                  <a:schemeClr val="accent3"/>
                </a:solidFill>
                <a:latin typeface="Exo"/>
                <a:ea typeface="Exo"/>
                <a:cs typeface="Exo"/>
                <a:sym typeface="Exo"/>
              </a:rPr>
              <a:t>Thank you</a:t>
            </a:r>
            <a:endParaRPr sz="3600">
              <a:solidFill>
                <a:schemeClr val="lt2"/>
              </a:solidFill>
            </a:endParaRPr>
          </a:p>
        </p:txBody>
      </p:sp>
      <p:pic>
        <p:nvPicPr>
          <p:cNvPr id="2631" name="Google Shape;2631;p83"/>
          <p:cNvPicPr preferRelativeResize="0"/>
          <p:nvPr/>
        </p:nvPicPr>
        <p:blipFill>
          <a:blip r:embed="rId3">
            <a:alphaModFix/>
          </a:blip>
          <a:stretch>
            <a:fillRect/>
          </a:stretch>
        </p:blipFill>
        <p:spPr>
          <a:xfrm>
            <a:off x="7270125" y="2606625"/>
            <a:ext cx="1632200" cy="11492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5" name="Shape 2115"/>
        <p:cNvGrpSpPr/>
        <p:nvPr/>
      </p:nvGrpSpPr>
      <p:grpSpPr>
        <a:xfrm>
          <a:off x="0" y="0"/>
          <a:ext cx="0" cy="0"/>
          <a:chOff x="0" y="0"/>
          <a:chExt cx="0" cy="0"/>
        </a:xfrm>
      </p:grpSpPr>
      <p:grpSp>
        <p:nvGrpSpPr>
          <p:cNvPr id="2116" name="Google Shape;2116;p36"/>
          <p:cNvGrpSpPr/>
          <p:nvPr/>
        </p:nvGrpSpPr>
        <p:grpSpPr>
          <a:xfrm>
            <a:off x="-132725" y="445025"/>
            <a:ext cx="8499425" cy="681300"/>
            <a:chOff x="-132725" y="445025"/>
            <a:chExt cx="8499425" cy="681300"/>
          </a:xfrm>
        </p:grpSpPr>
        <p:sp>
          <p:nvSpPr>
            <p:cNvPr id="2117" name="Google Shape;2117;p36"/>
            <p:cNvSpPr/>
            <p:nvPr/>
          </p:nvSpPr>
          <p:spPr>
            <a:xfrm>
              <a:off x="-132725" y="445025"/>
              <a:ext cx="2097300" cy="681300"/>
            </a:xfrm>
            <a:prstGeom prst="rect">
              <a:avLst/>
            </a:prstGeom>
            <a:gradFill>
              <a:gsLst>
                <a:gs pos="0">
                  <a:srgbClr val="FFFFFF">
                    <a:alpha val="0"/>
                  </a:srgbClr>
                </a:gs>
                <a:gs pos="100000">
                  <a:schemeClr val="l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 name="Google Shape;2118;p36"/>
            <p:cNvSpPr/>
            <p:nvPr/>
          </p:nvSpPr>
          <p:spPr>
            <a:xfrm>
              <a:off x="557400" y="445025"/>
              <a:ext cx="7809300" cy="681300"/>
            </a:xfrm>
            <a:prstGeom prst="parallelogram">
              <a:avLst>
                <a:gd fmla="val 26351" name="adj"/>
              </a:avLst>
            </a:prstGeom>
            <a:gradFill>
              <a:gsLst>
                <a:gs pos="0">
                  <a:schemeClr val="lt1"/>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19" name="Google Shape;2119;p3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Improvements</a:t>
            </a:r>
            <a:endParaRPr/>
          </a:p>
        </p:txBody>
      </p:sp>
      <p:pic>
        <p:nvPicPr>
          <p:cNvPr id="2120" name="Google Shape;2120;p36"/>
          <p:cNvPicPr preferRelativeResize="0"/>
          <p:nvPr/>
        </p:nvPicPr>
        <p:blipFill>
          <a:blip r:embed="rId3">
            <a:alphaModFix/>
          </a:blip>
          <a:stretch>
            <a:fillRect/>
          </a:stretch>
        </p:blipFill>
        <p:spPr>
          <a:xfrm>
            <a:off x="7637600" y="752050"/>
            <a:ext cx="1062190" cy="747900"/>
          </a:xfrm>
          <a:prstGeom prst="rect">
            <a:avLst/>
          </a:prstGeom>
          <a:noFill/>
          <a:ln>
            <a:noFill/>
          </a:ln>
        </p:spPr>
      </p:pic>
      <p:sp>
        <p:nvSpPr>
          <p:cNvPr id="2121" name="Google Shape;2121;p36"/>
          <p:cNvSpPr txBox="1"/>
          <p:nvPr/>
        </p:nvSpPr>
        <p:spPr>
          <a:xfrm>
            <a:off x="1338575" y="1623400"/>
            <a:ext cx="4930800" cy="28425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lt1"/>
              </a:buClr>
              <a:buSzPts val="1400"/>
              <a:buFont typeface="Exo"/>
              <a:buChar char="●"/>
            </a:pPr>
            <a:r>
              <a:rPr lang="en">
                <a:solidFill>
                  <a:schemeClr val="lt1"/>
                </a:solidFill>
                <a:latin typeface="Exo"/>
                <a:ea typeface="Exo"/>
                <a:cs typeface="Exo"/>
                <a:sym typeface="Exo"/>
              </a:rPr>
              <a:t>Adding challenges in personas</a:t>
            </a:r>
            <a:endParaRPr>
              <a:solidFill>
                <a:schemeClr val="lt1"/>
              </a:solidFill>
              <a:latin typeface="Exo"/>
              <a:ea typeface="Exo"/>
              <a:cs typeface="Exo"/>
              <a:sym typeface="Exo"/>
            </a:endParaRPr>
          </a:p>
          <a:p>
            <a:pPr indent="-317500" lvl="0" marL="457200" rtl="0" algn="l">
              <a:spcBef>
                <a:spcPts val="0"/>
              </a:spcBef>
              <a:spcAft>
                <a:spcPts val="0"/>
              </a:spcAft>
              <a:buClr>
                <a:schemeClr val="lt1"/>
              </a:buClr>
              <a:buSzPts val="1400"/>
              <a:buFont typeface="Exo"/>
              <a:buChar char="●"/>
            </a:pPr>
            <a:r>
              <a:rPr lang="en">
                <a:solidFill>
                  <a:schemeClr val="lt1"/>
                </a:solidFill>
                <a:latin typeface="Exo"/>
                <a:ea typeface="Exo"/>
                <a:cs typeface="Exo"/>
                <a:sym typeface="Exo"/>
              </a:rPr>
              <a:t>Changes in the product backlog by adding story points</a:t>
            </a:r>
            <a:endParaRPr>
              <a:solidFill>
                <a:schemeClr val="lt1"/>
              </a:solidFill>
              <a:latin typeface="Exo"/>
              <a:ea typeface="Exo"/>
              <a:cs typeface="Exo"/>
              <a:sym typeface="Exo"/>
            </a:endParaRPr>
          </a:p>
          <a:p>
            <a:pPr indent="-317500" lvl="0" marL="457200" rtl="0" algn="l">
              <a:spcBef>
                <a:spcPts val="0"/>
              </a:spcBef>
              <a:spcAft>
                <a:spcPts val="0"/>
              </a:spcAft>
              <a:buClr>
                <a:schemeClr val="lt1"/>
              </a:buClr>
              <a:buSzPts val="1400"/>
              <a:buFont typeface="Exo"/>
              <a:buChar char="●"/>
            </a:pPr>
            <a:r>
              <a:rPr lang="en">
                <a:solidFill>
                  <a:schemeClr val="lt1"/>
                </a:solidFill>
                <a:latin typeface="Exo"/>
                <a:ea typeface="Exo"/>
                <a:cs typeface="Exo"/>
                <a:sym typeface="Exo"/>
              </a:rPr>
              <a:t>Adding id for sprint backlog</a:t>
            </a:r>
            <a:endParaRPr>
              <a:solidFill>
                <a:schemeClr val="lt1"/>
              </a:solidFill>
              <a:latin typeface="Exo"/>
              <a:ea typeface="Exo"/>
              <a:cs typeface="Exo"/>
              <a:sym typeface="Exo"/>
            </a:endParaRPr>
          </a:p>
          <a:p>
            <a:pPr indent="-317500" lvl="0" marL="457200" rtl="0" algn="l">
              <a:spcBef>
                <a:spcPts val="0"/>
              </a:spcBef>
              <a:spcAft>
                <a:spcPts val="0"/>
              </a:spcAft>
              <a:buClr>
                <a:schemeClr val="lt1"/>
              </a:buClr>
              <a:buSzPts val="1400"/>
              <a:buFont typeface="Exo"/>
              <a:buChar char="●"/>
            </a:pPr>
            <a:r>
              <a:rPr lang="en">
                <a:solidFill>
                  <a:schemeClr val="lt1"/>
                </a:solidFill>
                <a:latin typeface="Exo"/>
                <a:ea typeface="Exo"/>
                <a:cs typeface="Exo"/>
                <a:sym typeface="Exo"/>
              </a:rPr>
              <a:t>Keep the </a:t>
            </a:r>
            <a:r>
              <a:rPr lang="en">
                <a:solidFill>
                  <a:schemeClr val="lt1"/>
                </a:solidFill>
                <a:latin typeface="Exo"/>
                <a:ea typeface="Exo"/>
                <a:cs typeface="Exo"/>
                <a:sym typeface="Exo"/>
              </a:rPr>
              <a:t>committed</a:t>
            </a:r>
            <a:r>
              <a:rPr lang="en">
                <a:solidFill>
                  <a:schemeClr val="lt1"/>
                </a:solidFill>
                <a:latin typeface="Exo"/>
                <a:ea typeface="Exo"/>
                <a:cs typeface="Exo"/>
                <a:sym typeface="Exo"/>
              </a:rPr>
              <a:t> to completed around 80% to 90%</a:t>
            </a:r>
            <a:endParaRPr>
              <a:solidFill>
                <a:schemeClr val="lt1"/>
              </a:solidFill>
              <a:latin typeface="Exo"/>
              <a:ea typeface="Exo"/>
              <a:cs typeface="Exo"/>
              <a:sym typeface="Exo"/>
            </a:endParaRPr>
          </a:p>
          <a:p>
            <a:pPr indent="-317500" lvl="0" marL="457200" rtl="0" algn="l">
              <a:spcBef>
                <a:spcPts val="0"/>
              </a:spcBef>
              <a:spcAft>
                <a:spcPts val="0"/>
              </a:spcAft>
              <a:buClr>
                <a:schemeClr val="lt1"/>
              </a:buClr>
              <a:buSzPts val="1400"/>
              <a:buFont typeface="Exo"/>
              <a:buChar char="●"/>
            </a:pPr>
            <a:r>
              <a:rPr lang="en">
                <a:solidFill>
                  <a:schemeClr val="lt1"/>
                </a:solidFill>
                <a:latin typeface="Exo"/>
                <a:ea typeface="Exo"/>
                <a:cs typeface="Exo"/>
                <a:sym typeface="Exo"/>
              </a:rPr>
              <a:t>Fixing the burndown chart</a:t>
            </a:r>
            <a:endParaRPr>
              <a:solidFill>
                <a:schemeClr val="lt1"/>
              </a:solidFill>
              <a:latin typeface="Exo"/>
              <a:ea typeface="Exo"/>
              <a:cs typeface="Exo"/>
              <a:sym typeface="Exo"/>
            </a:endParaRPr>
          </a:p>
          <a:p>
            <a:pPr indent="0" lvl="0" marL="0" rtl="0" algn="l">
              <a:spcBef>
                <a:spcPts val="0"/>
              </a:spcBef>
              <a:spcAft>
                <a:spcPts val="0"/>
              </a:spcAft>
              <a:buClr>
                <a:schemeClr val="dk1"/>
              </a:buClr>
              <a:buSzPts val="1100"/>
              <a:buFont typeface="Arial"/>
              <a:buNone/>
            </a:pPr>
            <a:r>
              <a:t/>
            </a:r>
            <a:endParaRPr>
              <a:solidFill>
                <a:schemeClr val="lt1"/>
              </a:solidFill>
              <a:latin typeface="Exo"/>
              <a:ea typeface="Exo"/>
              <a:cs typeface="Exo"/>
              <a:sym typeface="Exo"/>
            </a:endParaRPr>
          </a:p>
          <a:p>
            <a:pPr indent="0" lvl="0" marL="0" rtl="0" algn="l">
              <a:spcBef>
                <a:spcPts val="0"/>
              </a:spcBef>
              <a:spcAft>
                <a:spcPts val="0"/>
              </a:spcAft>
              <a:buNone/>
            </a:pPr>
            <a:r>
              <a:t/>
            </a:r>
            <a:endParaRPr>
              <a:solidFill>
                <a:schemeClr val="lt1"/>
              </a:solidFill>
              <a:latin typeface="Exo"/>
              <a:ea typeface="Exo"/>
              <a:cs typeface="Exo"/>
              <a:sym typeface="Ex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5" name="Shape 2125"/>
        <p:cNvGrpSpPr/>
        <p:nvPr/>
      </p:nvGrpSpPr>
      <p:grpSpPr>
        <a:xfrm>
          <a:off x="0" y="0"/>
          <a:ext cx="0" cy="0"/>
          <a:chOff x="0" y="0"/>
          <a:chExt cx="0" cy="0"/>
        </a:xfrm>
      </p:grpSpPr>
      <p:grpSp>
        <p:nvGrpSpPr>
          <p:cNvPr id="2126" name="Google Shape;2126;p37"/>
          <p:cNvGrpSpPr/>
          <p:nvPr/>
        </p:nvGrpSpPr>
        <p:grpSpPr>
          <a:xfrm>
            <a:off x="-132725" y="445025"/>
            <a:ext cx="8499425" cy="681300"/>
            <a:chOff x="-132725" y="445025"/>
            <a:chExt cx="8499425" cy="681300"/>
          </a:xfrm>
        </p:grpSpPr>
        <p:sp>
          <p:nvSpPr>
            <p:cNvPr id="2127" name="Google Shape;2127;p37"/>
            <p:cNvSpPr/>
            <p:nvPr/>
          </p:nvSpPr>
          <p:spPr>
            <a:xfrm>
              <a:off x="-132725" y="445025"/>
              <a:ext cx="2097300" cy="681300"/>
            </a:xfrm>
            <a:prstGeom prst="rect">
              <a:avLst/>
            </a:prstGeom>
            <a:gradFill>
              <a:gsLst>
                <a:gs pos="0">
                  <a:srgbClr val="FFFFFF">
                    <a:alpha val="0"/>
                  </a:srgbClr>
                </a:gs>
                <a:gs pos="100000">
                  <a:schemeClr val="l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37"/>
            <p:cNvSpPr/>
            <p:nvPr/>
          </p:nvSpPr>
          <p:spPr>
            <a:xfrm>
              <a:off x="557400" y="445025"/>
              <a:ext cx="7809300" cy="681300"/>
            </a:xfrm>
            <a:prstGeom prst="parallelogram">
              <a:avLst>
                <a:gd fmla="val 26351" name="adj"/>
              </a:avLst>
            </a:prstGeom>
            <a:gradFill>
              <a:gsLst>
                <a:gs pos="0">
                  <a:schemeClr val="lt1"/>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29" name="Google Shape;2129;p3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Project Description</a:t>
            </a:r>
            <a:endParaRPr/>
          </a:p>
        </p:txBody>
      </p:sp>
      <p:pic>
        <p:nvPicPr>
          <p:cNvPr id="2130" name="Google Shape;2130;p37"/>
          <p:cNvPicPr preferRelativeResize="0"/>
          <p:nvPr/>
        </p:nvPicPr>
        <p:blipFill>
          <a:blip r:embed="rId3">
            <a:alphaModFix/>
          </a:blip>
          <a:stretch>
            <a:fillRect/>
          </a:stretch>
        </p:blipFill>
        <p:spPr>
          <a:xfrm>
            <a:off x="7637600" y="752050"/>
            <a:ext cx="1062190" cy="747900"/>
          </a:xfrm>
          <a:prstGeom prst="rect">
            <a:avLst/>
          </a:prstGeom>
          <a:noFill/>
          <a:ln>
            <a:noFill/>
          </a:ln>
        </p:spPr>
      </p:pic>
      <p:pic>
        <p:nvPicPr>
          <p:cNvPr id="2131" name="Google Shape;2131;p37"/>
          <p:cNvPicPr preferRelativeResize="0"/>
          <p:nvPr/>
        </p:nvPicPr>
        <p:blipFill>
          <a:blip r:embed="rId4">
            <a:alphaModFix/>
          </a:blip>
          <a:stretch>
            <a:fillRect/>
          </a:stretch>
        </p:blipFill>
        <p:spPr>
          <a:xfrm>
            <a:off x="2453450" y="1240050"/>
            <a:ext cx="4056432" cy="37123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5" name="Shape 2135"/>
        <p:cNvGrpSpPr/>
        <p:nvPr/>
      </p:nvGrpSpPr>
      <p:grpSpPr>
        <a:xfrm>
          <a:off x="0" y="0"/>
          <a:ext cx="0" cy="0"/>
          <a:chOff x="0" y="0"/>
          <a:chExt cx="0" cy="0"/>
        </a:xfrm>
      </p:grpSpPr>
      <p:grpSp>
        <p:nvGrpSpPr>
          <p:cNvPr id="2136" name="Google Shape;2136;p38"/>
          <p:cNvGrpSpPr/>
          <p:nvPr/>
        </p:nvGrpSpPr>
        <p:grpSpPr>
          <a:xfrm>
            <a:off x="-132725" y="451662"/>
            <a:ext cx="8499425" cy="681300"/>
            <a:chOff x="-132725" y="451662"/>
            <a:chExt cx="8499425" cy="681300"/>
          </a:xfrm>
        </p:grpSpPr>
        <p:sp>
          <p:nvSpPr>
            <p:cNvPr id="2137" name="Google Shape;2137;p38"/>
            <p:cNvSpPr/>
            <p:nvPr/>
          </p:nvSpPr>
          <p:spPr>
            <a:xfrm>
              <a:off x="-132725" y="451662"/>
              <a:ext cx="2097300" cy="681300"/>
            </a:xfrm>
            <a:prstGeom prst="rect">
              <a:avLst/>
            </a:prstGeom>
            <a:gradFill>
              <a:gsLst>
                <a:gs pos="0">
                  <a:srgbClr val="FFFFFF">
                    <a:alpha val="0"/>
                  </a:srgbClr>
                </a:gs>
                <a:gs pos="100000">
                  <a:schemeClr val="l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8" name="Google Shape;2138;p38"/>
            <p:cNvSpPr/>
            <p:nvPr/>
          </p:nvSpPr>
          <p:spPr>
            <a:xfrm>
              <a:off x="557400" y="451662"/>
              <a:ext cx="7809300" cy="681300"/>
            </a:xfrm>
            <a:prstGeom prst="parallelogram">
              <a:avLst>
                <a:gd fmla="val 26351" name="adj"/>
              </a:avLst>
            </a:prstGeom>
            <a:gradFill>
              <a:gsLst>
                <a:gs pos="0">
                  <a:schemeClr val="lt1"/>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39" name="Google Shape;2139;p3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Team Agreement</a:t>
            </a:r>
            <a:endParaRPr/>
          </a:p>
        </p:txBody>
      </p:sp>
      <p:pic>
        <p:nvPicPr>
          <p:cNvPr id="2140" name="Google Shape;2140;p38"/>
          <p:cNvPicPr preferRelativeResize="0"/>
          <p:nvPr/>
        </p:nvPicPr>
        <p:blipFill>
          <a:blip r:embed="rId3">
            <a:alphaModFix/>
          </a:blip>
          <a:stretch>
            <a:fillRect/>
          </a:stretch>
        </p:blipFill>
        <p:spPr>
          <a:xfrm>
            <a:off x="10" y="702387"/>
            <a:ext cx="1138031" cy="801300"/>
          </a:xfrm>
          <a:prstGeom prst="rect">
            <a:avLst/>
          </a:prstGeom>
          <a:noFill/>
          <a:ln>
            <a:noFill/>
          </a:ln>
        </p:spPr>
      </p:pic>
      <p:sp>
        <p:nvSpPr>
          <p:cNvPr id="2141" name="Google Shape;2141;p38"/>
          <p:cNvSpPr/>
          <p:nvPr/>
        </p:nvSpPr>
        <p:spPr>
          <a:xfrm>
            <a:off x="8609100" y="559900"/>
            <a:ext cx="290050" cy="222375"/>
          </a:xfrm>
          <a:prstGeom prst="flowChartExtra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pic>
        <p:nvPicPr>
          <p:cNvPr id="2142" name="Google Shape;2142;p38"/>
          <p:cNvPicPr preferRelativeResize="0"/>
          <p:nvPr/>
        </p:nvPicPr>
        <p:blipFill>
          <a:blip r:embed="rId4">
            <a:alphaModFix/>
          </a:blip>
          <a:stretch>
            <a:fillRect/>
          </a:stretch>
        </p:blipFill>
        <p:spPr>
          <a:xfrm>
            <a:off x="1290441" y="1285362"/>
            <a:ext cx="2836152" cy="3705737"/>
          </a:xfrm>
          <a:prstGeom prst="rect">
            <a:avLst/>
          </a:prstGeom>
          <a:noFill/>
          <a:ln>
            <a:noFill/>
          </a:ln>
        </p:spPr>
      </p:pic>
      <p:pic>
        <p:nvPicPr>
          <p:cNvPr id="2143" name="Google Shape;2143;p38"/>
          <p:cNvPicPr preferRelativeResize="0"/>
          <p:nvPr/>
        </p:nvPicPr>
        <p:blipFill>
          <a:blip r:embed="rId5">
            <a:alphaModFix/>
          </a:blip>
          <a:stretch>
            <a:fillRect/>
          </a:stretch>
        </p:blipFill>
        <p:spPr>
          <a:xfrm>
            <a:off x="5323143" y="1285362"/>
            <a:ext cx="2806935" cy="3705738"/>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7" name="Shape 2147"/>
        <p:cNvGrpSpPr/>
        <p:nvPr/>
      </p:nvGrpSpPr>
      <p:grpSpPr>
        <a:xfrm>
          <a:off x="0" y="0"/>
          <a:ext cx="0" cy="0"/>
          <a:chOff x="0" y="0"/>
          <a:chExt cx="0" cy="0"/>
        </a:xfrm>
      </p:grpSpPr>
      <p:pic>
        <p:nvPicPr>
          <p:cNvPr id="2148" name="Google Shape;2148;p39"/>
          <p:cNvPicPr preferRelativeResize="0"/>
          <p:nvPr>
            <p:ph idx="2" type="pic"/>
          </p:nvPr>
        </p:nvPicPr>
        <p:blipFill rotWithShape="1">
          <a:blip r:embed="rId3">
            <a:alphaModFix/>
          </a:blip>
          <a:srcRect b="10796" l="0" r="0" t="10796"/>
          <a:stretch/>
        </p:blipFill>
        <p:spPr>
          <a:xfrm>
            <a:off x="688825" y="1729450"/>
            <a:ext cx="2638800" cy="2599800"/>
          </a:xfrm>
          <a:prstGeom prst="parallelogram">
            <a:avLst>
              <a:gd fmla="val 25000" name="adj"/>
            </a:avLst>
          </a:prstGeom>
        </p:spPr>
      </p:pic>
      <p:grpSp>
        <p:nvGrpSpPr>
          <p:cNvPr id="2149" name="Google Shape;2149;p39"/>
          <p:cNvGrpSpPr/>
          <p:nvPr/>
        </p:nvGrpSpPr>
        <p:grpSpPr>
          <a:xfrm>
            <a:off x="-132725" y="445025"/>
            <a:ext cx="8499425" cy="681300"/>
            <a:chOff x="-132725" y="445025"/>
            <a:chExt cx="8499425" cy="681300"/>
          </a:xfrm>
        </p:grpSpPr>
        <p:sp>
          <p:nvSpPr>
            <p:cNvPr id="2150" name="Google Shape;2150;p39"/>
            <p:cNvSpPr/>
            <p:nvPr/>
          </p:nvSpPr>
          <p:spPr>
            <a:xfrm>
              <a:off x="-132725" y="445025"/>
              <a:ext cx="2097300" cy="681300"/>
            </a:xfrm>
            <a:prstGeom prst="rect">
              <a:avLst/>
            </a:prstGeom>
            <a:gradFill>
              <a:gsLst>
                <a:gs pos="0">
                  <a:srgbClr val="FFFFFF">
                    <a:alpha val="0"/>
                  </a:srgbClr>
                </a:gs>
                <a:gs pos="100000">
                  <a:schemeClr val="l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 name="Google Shape;2151;p39"/>
            <p:cNvSpPr/>
            <p:nvPr/>
          </p:nvSpPr>
          <p:spPr>
            <a:xfrm>
              <a:off x="557400" y="445025"/>
              <a:ext cx="7809300" cy="681300"/>
            </a:xfrm>
            <a:prstGeom prst="parallelogram">
              <a:avLst>
                <a:gd fmla="val 26351" name="adj"/>
              </a:avLst>
            </a:prstGeom>
            <a:gradFill>
              <a:gsLst>
                <a:gs pos="0">
                  <a:schemeClr val="lt1"/>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52" name="Google Shape;2152;p3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Rajesh Verma (India)</a:t>
            </a:r>
            <a:endParaRPr/>
          </a:p>
        </p:txBody>
      </p:sp>
      <p:sp>
        <p:nvSpPr>
          <p:cNvPr id="2153" name="Google Shape;2153;p39"/>
          <p:cNvSpPr txBox="1"/>
          <p:nvPr>
            <p:ph idx="1" type="subTitle"/>
          </p:nvPr>
        </p:nvSpPr>
        <p:spPr>
          <a:xfrm>
            <a:off x="3436525" y="1729450"/>
            <a:ext cx="4399200" cy="2599800"/>
          </a:xfrm>
          <a:prstGeom prst="rect">
            <a:avLst/>
          </a:prstGeom>
        </p:spPr>
        <p:txBody>
          <a:bodyPr anchorCtr="0" anchor="t" bIns="91425" lIns="91425" spcFirstLastPara="1" rIns="91425" wrap="square" tIns="91425">
            <a:noAutofit/>
          </a:bodyPr>
          <a:lstStyle/>
          <a:p>
            <a:pPr indent="-292100" lvl="0" marL="457200" rtl="0" algn="l">
              <a:lnSpc>
                <a:spcPct val="115000"/>
              </a:lnSpc>
              <a:spcBef>
                <a:spcPts val="0"/>
              </a:spcBef>
              <a:spcAft>
                <a:spcPts val="0"/>
              </a:spcAft>
              <a:buSzPts val="1000"/>
              <a:buFont typeface="Arial"/>
              <a:buChar char="●"/>
            </a:pPr>
            <a:r>
              <a:rPr b="1" lang="en" sz="1000">
                <a:latin typeface="Arial"/>
                <a:ea typeface="Arial"/>
                <a:cs typeface="Arial"/>
                <a:sym typeface="Arial"/>
              </a:rPr>
              <a:t>Age:</a:t>
            </a:r>
            <a:r>
              <a:rPr lang="en" sz="1000">
                <a:latin typeface="Arial"/>
                <a:ea typeface="Arial"/>
                <a:cs typeface="Arial"/>
                <a:sym typeface="Arial"/>
              </a:rPr>
              <a:t> 35</a:t>
            </a:r>
            <a:endParaRPr sz="1000">
              <a:latin typeface="Arial"/>
              <a:ea typeface="Arial"/>
              <a:cs typeface="Arial"/>
              <a:sym typeface="Arial"/>
            </a:endParaRPr>
          </a:p>
          <a:p>
            <a:pPr indent="-292100" lvl="0" marL="457200" rtl="0" algn="l">
              <a:lnSpc>
                <a:spcPct val="115000"/>
              </a:lnSpc>
              <a:spcBef>
                <a:spcPts val="0"/>
              </a:spcBef>
              <a:spcAft>
                <a:spcPts val="0"/>
              </a:spcAft>
              <a:buSzPts val="1000"/>
              <a:buFont typeface="Arial"/>
              <a:buChar char="●"/>
            </a:pPr>
            <a:r>
              <a:rPr b="1" lang="en" sz="1000">
                <a:latin typeface="Arial"/>
                <a:ea typeface="Arial"/>
                <a:cs typeface="Arial"/>
                <a:sym typeface="Arial"/>
              </a:rPr>
              <a:t>Occupation:</a:t>
            </a:r>
            <a:r>
              <a:rPr lang="en" sz="1000">
                <a:latin typeface="Arial"/>
                <a:ea typeface="Arial"/>
                <a:cs typeface="Arial"/>
                <a:sym typeface="Arial"/>
              </a:rPr>
              <a:t> Software Engineer</a:t>
            </a:r>
            <a:endParaRPr sz="1000">
              <a:latin typeface="Arial"/>
              <a:ea typeface="Arial"/>
              <a:cs typeface="Arial"/>
              <a:sym typeface="Arial"/>
            </a:endParaRPr>
          </a:p>
          <a:p>
            <a:pPr indent="-292100" lvl="0" marL="457200" rtl="0" algn="l">
              <a:lnSpc>
                <a:spcPct val="115000"/>
              </a:lnSpc>
              <a:spcBef>
                <a:spcPts val="0"/>
              </a:spcBef>
              <a:spcAft>
                <a:spcPts val="0"/>
              </a:spcAft>
              <a:buSzPts val="1000"/>
              <a:buFont typeface="Arial"/>
              <a:buChar char="●"/>
            </a:pPr>
            <a:r>
              <a:rPr b="1" lang="en" sz="1000">
                <a:latin typeface="Arial"/>
                <a:ea typeface="Arial"/>
                <a:cs typeface="Arial"/>
                <a:sym typeface="Arial"/>
              </a:rPr>
              <a:t>Experience with Investing:</a:t>
            </a:r>
            <a:r>
              <a:rPr lang="en" sz="1000">
                <a:latin typeface="Arial"/>
                <a:ea typeface="Arial"/>
                <a:cs typeface="Arial"/>
                <a:sym typeface="Arial"/>
              </a:rPr>
              <a:t> 5 years</a:t>
            </a:r>
            <a:endParaRPr sz="1000">
              <a:latin typeface="Arial"/>
              <a:ea typeface="Arial"/>
              <a:cs typeface="Arial"/>
              <a:sym typeface="Arial"/>
            </a:endParaRPr>
          </a:p>
          <a:p>
            <a:pPr indent="-292100" lvl="0" marL="457200" rtl="0" algn="l">
              <a:lnSpc>
                <a:spcPct val="115000"/>
              </a:lnSpc>
              <a:spcBef>
                <a:spcPts val="0"/>
              </a:spcBef>
              <a:spcAft>
                <a:spcPts val="0"/>
              </a:spcAft>
              <a:buSzPts val="1000"/>
              <a:buFont typeface="Arial"/>
              <a:buChar char="●"/>
            </a:pPr>
            <a:r>
              <a:rPr b="1" lang="en" sz="1000">
                <a:latin typeface="Arial"/>
                <a:ea typeface="Arial"/>
                <a:cs typeface="Arial"/>
                <a:sym typeface="Arial"/>
              </a:rPr>
              <a:t>Location:</a:t>
            </a:r>
            <a:r>
              <a:rPr lang="en" sz="1000">
                <a:latin typeface="Arial"/>
                <a:ea typeface="Arial"/>
                <a:cs typeface="Arial"/>
                <a:sym typeface="Arial"/>
              </a:rPr>
              <a:t> Bengaluru, India</a:t>
            </a:r>
            <a:endParaRPr sz="1000">
              <a:latin typeface="Arial"/>
              <a:ea typeface="Arial"/>
              <a:cs typeface="Arial"/>
              <a:sym typeface="Arial"/>
            </a:endParaRPr>
          </a:p>
          <a:p>
            <a:pPr indent="-292100" lvl="0" marL="457200" rtl="0" algn="l">
              <a:lnSpc>
                <a:spcPct val="115000"/>
              </a:lnSpc>
              <a:spcBef>
                <a:spcPts val="0"/>
              </a:spcBef>
              <a:spcAft>
                <a:spcPts val="0"/>
              </a:spcAft>
              <a:buSzPts val="1000"/>
              <a:buFont typeface="Arial"/>
              <a:buChar char="●"/>
            </a:pPr>
            <a:r>
              <a:rPr b="1" lang="en" sz="1000">
                <a:latin typeface="Arial"/>
                <a:ea typeface="Arial"/>
                <a:cs typeface="Arial"/>
                <a:sym typeface="Arial"/>
              </a:rPr>
              <a:t>Investment Strategy:</a:t>
            </a:r>
            <a:r>
              <a:rPr lang="en" sz="1000">
                <a:latin typeface="Arial"/>
                <a:ea typeface="Arial"/>
                <a:cs typeface="Arial"/>
                <a:sym typeface="Arial"/>
              </a:rPr>
              <a:t> Focuses on Indian stocks with occasional investments in U.S. tech stocks. Primarily uses fundamental analysis and financial news.</a:t>
            </a:r>
            <a:endParaRPr sz="1000">
              <a:latin typeface="Arial"/>
              <a:ea typeface="Arial"/>
              <a:cs typeface="Arial"/>
              <a:sym typeface="Arial"/>
            </a:endParaRPr>
          </a:p>
          <a:p>
            <a:pPr indent="-292100" lvl="0" marL="457200" rtl="0" algn="l">
              <a:lnSpc>
                <a:spcPct val="115000"/>
              </a:lnSpc>
              <a:spcBef>
                <a:spcPts val="0"/>
              </a:spcBef>
              <a:spcAft>
                <a:spcPts val="0"/>
              </a:spcAft>
              <a:buSzPts val="1000"/>
              <a:buFont typeface="Arial"/>
              <a:buChar char="●"/>
            </a:pPr>
            <a:r>
              <a:rPr b="1" lang="en" sz="1000">
                <a:latin typeface="Arial"/>
                <a:ea typeface="Arial"/>
                <a:cs typeface="Arial"/>
                <a:sym typeface="Arial"/>
              </a:rPr>
              <a:t>Challenges:</a:t>
            </a:r>
            <a:r>
              <a:rPr lang="en" sz="1000">
                <a:latin typeface="Arial"/>
                <a:ea typeface="Arial"/>
                <a:cs typeface="Arial"/>
                <a:sym typeface="Arial"/>
              </a:rPr>
              <a:t> Rajesh’s demanding job leaves him with limited time to monitor markets, especially given his tech-heavy portfolio. He’s overwhelmed by the volume of news and struggles to quickly filter relevant insights, often missing timely opportunities.</a:t>
            </a:r>
            <a:endParaRPr sz="1000">
              <a:latin typeface="Arial"/>
              <a:ea typeface="Arial"/>
              <a:cs typeface="Arial"/>
              <a:sym typeface="Arial"/>
            </a:endParaRPr>
          </a:p>
          <a:p>
            <a:pPr indent="-292100" lvl="0" marL="457200" rtl="0" algn="l">
              <a:lnSpc>
                <a:spcPct val="115000"/>
              </a:lnSpc>
              <a:spcBef>
                <a:spcPts val="0"/>
              </a:spcBef>
              <a:spcAft>
                <a:spcPts val="0"/>
              </a:spcAft>
              <a:buSzPts val="1000"/>
              <a:buFont typeface="Arial"/>
              <a:buChar char="●"/>
            </a:pPr>
            <a:r>
              <a:rPr b="1" lang="en" sz="1000">
                <a:latin typeface="Arial"/>
                <a:ea typeface="Arial"/>
                <a:cs typeface="Arial"/>
                <a:sym typeface="Arial"/>
              </a:rPr>
              <a:t>Goal:</a:t>
            </a:r>
            <a:r>
              <a:rPr lang="en" sz="1000">
                <a:latin typeface="Arial"/>
                <a:ea typeface="Arial"/>
                <a:cs typeface="Arial"/>
                <a:sym typeface="Arial"/>
              </a:rPr>
              <a:t> To make faster, data-driven stock decisions using an AI tool that highlights relevant updates and fits his busy schedule.</a:t>
            </a:r>
            <a:endParaRPr sz="1000">
              <a:latin typeface="Arial"/>
              <a:ea typeface="Arial"/>
              <a:cs typeface="Arial"/>
              <a:sym typeface="Arial"/>
            </a:endParaRPr>
          </a:p>
          <a:p>
            <a:pPr indent="-292100" lvl="0" marL="457200" rtl="0" algn="l">
              <a:lnSpc>
                <a:spcPct val="115000"/>
              </a:lnSpc>
              <a:spcBef>
                <a:spcPts val="0"/>
              </a:spcBef>
              <a:spcAft>
                <a:spcPts val="0"/>
              </a:spcAft>
              <a:buSzPts val="1000"/>
              <a:buFont typeface="Arial"/>
              <a:buChar char="●"/>
            </a:pPr>
            <a:r>
              <a:t/>
            </a:r>
            <a:endParaRPr b="1" sz="1000">
              <a:latin typeface="Arial"/>
              <a:ea typeface="Arial"/>
              <a:cs typeface="Arial"/>
              <a:sym typeface="Arial"/>
            </a:endParaRPr>
          </a:p>
        </p:txBody>
      </p:sp>
      <p:pic>
        <p:nvPicPr>
          <p:cNvPr id="2154" name="Google Shape;2154;p39"/>
          <p:cNvPicPr preferRelativeResize="0"/>
          <p:nvPr/>
        </p:nvPicPr>
        <p:blipFill>
          <a:blip r:embed="rId4">
            <a:alphaModFix/>
          </a:blip>
          <a:stretch>
            <a:fillRect/>
          </a:stretch>
        </p:blipFill>
        <p:spPr>
          <a:xfrm>
            <a:off x="7637600" y="752050"/>
            <a:ext cx="1062190" cy="7479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TV News Report - Digital Newsletter by Slidesgo">
  <a:themeElements>
    <a:clrScheme name="Simple Light">
      <a:dk1>
        <a:srgbClr val="000000"/>
      </a:dk1>
      <a:lt1>
        <a:srgbClr val="FFFFFF"/>
      </a:lt1>
      <a:dk2>
        <a:srgbClr val="AA0401"/>
      </a:dk2>
      <a:lt2>
        <a:srgbClr val="DA1D40"/>
      </a:lt2>
      <a:accent1>
        <a:srgbClr val="FF0000"/>
      </a:accent1>
      <a:accent2>
        <a:srgbClr val="E7E7E7"/>
      </a:accent2>
      <a:accent3>
        <a:srgbClr val="000655"/>
      </a:accent3>
      <a:accent4>
        <a:srgbClr val="000FDD"/>
      </a:accent4>
      <a:accent5>
        <a:srgbClr val="5C67FF"/>
      </a:accent5>
      <a:accent6>
        <a:srgbClr val="FFFF00"/>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